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6b47a5c0d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90e8b7d6c49bb"/>
  </p:sldMasterIdLst>
  <p:sldIdLst>
    <p:sldId xmlns:r="http://schemas.openxmlformats.org/officeDocument/2006/relationships" id="256" r:id="R924d40eaddd74f13"/>
    <p:sldId xmlns:r="http://schemas.openxmlformats.org/officeDocument/2006/relationships" id="257" r:id="R00ea5526464545e0"/>
    <p:sldId xmlns:r="http://schemas.openxmlformats.org/officeDocument/2006/relationships" id="258" r:id="R3024ff195e874b70"/>
    <p:sldId xmlns:r="http://schemas.openxmlformats.org/officeDocument/2006/relationships" id="259" r:id="R80afccd32eba488c"/>
    <p:sldId xmlns:r="http://schemas.openxmlformats.org/officeDocument/2006/relationships" id="260" r:id="R2329d48dca2a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90e8b7d6c49bb" /><Relationship Type="http://schemas.openxmlformats.org/officeDocument/2006/relationships/slide" Target="/ppt/slides/slide1.xml" Id="R924d40eaddd74f13" /><Relationship Type="http://schemas.openxmlformats.org/officeDocument/2006/relationships/slide" Target="/ppt/slides/slide2.xml" Id="R00ea5526464545e0" /><Relationship Type="http://schemas.openxmlformats.org/officeDocument/2006/relationships/slide" Target="/ppt/slides/slide3.xml" Id="R3024ff195e874b70" /><Relationship Type="http://schemas.openxmlformats.org/officeDocument/2006/relationships/slide" Target="/ppt/slides/slide4.xml" Id="R80afccd32eba488c" /><Relationship Type="http://schemas.openxmlformats.org/officeDocument/2006/relationships/slide" Target="/ppt/slides/slide5.xml" Id="R2329d48dca2a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7bf4aa698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8581ec68e4159" /><Relationship Type="http://schemas.openxmlformats.org/officeDocument/2006/relationships/theme" Target="/ppt/slideMasters/theme/theme1.xml" Id="Rf052a5a7be01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8581ec68e41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96623c4c5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b350cb9d04b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9f4b67879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4571b7104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c0f082ae24f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ENTUR LANDSFORENING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ENTUR LANDSFORENING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axel.fjeld@entur.org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985 515 832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