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9adc9e819e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35c6894af4340"/>
  </p:sldMasterIdLst>
  <p:sldIdLst>
    <p:sldId xmlns:r="http://schemas.openxmlformats.org/officeDocument/2006/relationships" id="256" r:id="Rb911455e9f62402e"/>
    <p:sldId xmlns:r="http://schemas.openxmlformats.org/officeDocument/2006/relationships" id="257" r:id="R058d41c5936444ec"/>
    <p:sldId xmlns:r="http://schemas.openxmlformats.org/officeDocument/2006/relationships" id="258" r:id="R367ae8e051764ac8"/>
    <p:sldId xmlns:r="http://schemas.openxmlformats.org/officeDocument/2006/relationships" id="259" r:id="R6c261b75f26a443d"/>
    <p:sldId xmlns:r="http://schemas.openxmlformats.org/officeDocument/2006/relationships" id="260" r:id="Raeb4f1dca7a54f65"/>
    <p:sldId xmlns:r="http://schemas.openxmlformats.org/officeDocument/2006/relationships" id="261" r:id="R19d83a21719e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35c6894af4340" /><Relationship Type="http://schemas.openxmlformats.org/officeDocument/2006/relationships/slide" Target="/ppt/slides/slide1.xml" Id="Rb911455e9f62402e" /><Relationship Type="http://schemas.openxmlformats.org/officeDocument/2006/relationships/slide" Target="/ppt/slides/slide2.xml" Id="R058d41c5936444ec" /><Relationship Type="http://schemas.openxmlformats.org/officeDocument/2006/relationships/slide" Target="/ppt/slides/slide3.xml" Id="R367ae8e051764ac8" /><Relationship Type="http://schemas.openxmlformats.org/officeDocument/2006/relationships/slide" Target="/ppt/slides/slide4.xml" Id="R6c261b75f26a443d" /><Relationship Type="http://schemas.openxmlformats.org/officeDocument/2006/relationships/slide" Target="/ppt/slides/slide5.xml" Id="Raeb4f1dca7a54f65" /><Relationship Type="http://schemas.openxmlformats.org/officeDocument/2006/relationships/slide" Target="/ppt/slides/slide6.xml" Id="R19d83a21719e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85d628bd340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1c03dd694018" /><Relationship Type="http://schemas.openxmlformats.org/officeDocument/2006/relationships/theme" Target="/ppt/slideMasters/theme/theme1.xml" Id="Rcba7f202e73c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11c03dd6940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c692548ef4a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82d9c2353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81696a849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4447b4c14a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a42ce0c7847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8de92a69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MJØLKERÅEN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MJØLKERÅEN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