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e8ef1d1ac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3627c81ba40af"/>
  </p:sldMasterIdLst>
  <p:sldIdLst>
    <p:sldId xmlns:r="http://schemas.openxmlformats.org/officeDocument/2006/relationships" id="256" r:id="Rc828d890ab4d4011"/>
    <p:sldId xmlns:r="http://schemas.openxmlformats.org/officeDocument/2006/relationships" id="257" r:id="R7dd9e93e07b74566"/>
    <p:sldId xmlns:r="http://schemas.openxmlformats.org/officeDocument/2006/relationships" id="258" r:id="Re7a59f3a20734424"/>
    <p:sldId xmlns:r="http://schemas.openxmlformats.org/officeDocument/2006/relationships" id="259" r:id="R1865bb9be184459c"/>
    <p:sldId xmlns:r="http://schemas.openxmlformats.org/officeDocument/2006/relationships" id="260" r:id="R0319861a7e9a4ec9"/>
    <p:sldId xmlns:r="http://schemas.openxmlformats.org/officeDocument/2006/relationships" id="261" r:id="Rb77b381a3fca4127"/>
    <p:sldId xmlns:r="http://schemas.openxmlformats.org/officeDocument/2006/relationships" id="262" r:id="Rfa52c1724d35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3627c81ba40af" /><Relationship Type="http://schemas.openxmlformats.org/officeDocument/2006/relationships/slide" Target="/ppt/slides/slide1.xml" Id="Rc828d890ab4d4011" /><Relationship Type="http://schemas.openxmlformats.org/officeDocument/2006/relationships/slide" Target="/ppt/slides/slide2.xml" Id="R7dd9e93e07b74566" /><Relationship Type="http://schemas.openxmlformats.org/officeDocument/2006/relationships/slide" Target="/ppt/slides/slide3.xml" Id="Re7a59f3a20734424" /><Relationship Type="http://schemas.openxmlformats.org/officeDocument/2006/relationships/slide" Target="/ppt/slides/slide4.xml" Id="R1865bb9be184459c" /><Relationship Type="http://schemas.openxmlformats.org/officeDocument/2006/relationships/slide" Target="/ppt/slides/slide5.xml" Id="R0319861a7e9a4ec9" /><Relationship Type="http://schemas.openxmlformats.org/officeDocument/2006/relationships/slide" Target="/ppt/slides/slide6.xml" Id="Rb77b381a3fca4127" /><Relationship Type="http://schemas.openxmlformats.org/officeDocument/2006/relationships/slide" Target="/ppt/slides/slide7.xml" Id="Rfa52c1724d35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f69984e5f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725e130b43fb" /><Relationship Type="http://schemas.openxmlformats.org/officeDocument/2006/relationships/theme" Target="/ppt/slideMasters/theme/theme1.xml" Id="R5d32dc95bc86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1725e130b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2c96fb00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39d1dee9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b231cbb2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b272b3a9a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30e5a13f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0130cdf6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93356600c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4 943 368 000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6 331 285 000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ROSASEAE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ROSOIDEAE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22/24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985 430 764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