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0f08535395841f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d57669bbc2a40c0"/>
  </p:sldMasterIdLst>
  <p:sldIdLst>
    <p:sldId xmlns:r="http://schemas.openxmlformats.org/officeDocument/2006/relationships" id="256" r:id="R8570c8ed28694ac7"/>
    <p:sldId xmlns:r="http://schemas.openxmlformats.org/officeDocument/2006/relationships" id="257" r:id="R636fcd6e66ce4ccf"/>
    <p:sldId xmlns:r="http://schemas.openxmlformats.org/officeDocument/2006/relationships" id="258" r:id="Rd71e6035aa0a4c11"/>
    <p:sldId xmlns:r="http://schemas.openxmlformats.org/officeDocument/2006/relationships" id="259" r:id="R1e33f3f38fa345a6"/>
    <p:sldId xmlns:r="http://schemas.openxmlformats.org/officeDocument/2006/relationships" id="260" r:id="R7675068b9abb4f71"/>
    <p:sldId xmlns:r="http://schemas.openxmlformats.org/officeDocument/2006/relationships" id="261" r:id="Rfadae7f73551404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d57669bbc2a40c0" /><Relationship Type="http://schemas.openxmlformats.org/officeDocument/2006/relationships/slide" Target="/ppt/slides/slide1.xml" Id="R8570c8ed28694ac7" /><Relationship Type="http://schemas.openxmlformats.org/officeDocument/2006/relationships/slide" Target="/ppt/slides/slide2.xml" Id="R636fcd6e66ce4ccf" /><Relationship Type="http://schemas.openxmlformats.org/officeDocument/2006/relationships/slide" Target="/ppt/slides/slide3.xml" Id="Rd71e6035aa0a4c11" /><Relationship Type="http://schemas.openxmlformats.org/officeDocument/2006/relationships/slide" Target="/ppt/slides/slide4.xml" Id="R1e33f3f38fa345a6" /><Relationship Type="http://schemas.openxmlformats.org/officeDocument/2006/relationships/slide" Target="/ppt/slides/slide5.xml" Id="R7675068b9abb4f71" /><Relationship Type="http://schemas.openxmlformats.org/officeDocument/2006/relationships/slide" Target="/ppt/slides/slide6.xml" Id="Rfadae7f73551404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2673ba58bed488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40c2a2286f4c18" /><Relationship Type="http://schemas.openxmlformats.org/officeDocument/2006/relationships/theme" Target="/ppt/slideMasters/theme/theme1.xml" Id="R3ac4ca251cfe456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940c2a2286f4c1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6a0d2193474a9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e8e0932d6d490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d00f3958ce470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11666af73b464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c9281602b4484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75263727ef48b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PAS KAPITAL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PAS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PAS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PAS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PAS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PAS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Frederik Stangs gate 22/24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0264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40 13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985 430 764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PAS KAPITAL AS</a:t>
            </a:r>
          </a:p>
        </p:txBody>
      </p:sp>
    </p:spTree>
  </p:cSld>
  <p:clrMapOvr>
    <a:masterClrMapping xmlns:a="http://schemas.openxmlformats.org/drawingml/2006/main"/>
  </p:clrMapOvr>
</p:sld>
</file>