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e29817fb1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82605a90e4133"/>
  </p:sldMasterIdLst>
  <p:sldIdLst>
    <p:sldId xmlns:r="http://schemas.openxmlformats.org/officeDocument/2006/relationships" id="256" r:id="R44b26d189fc24d74"/>
    <p:sldId xmlns:r="http://schemas.openxmlformats.org/officeDocument/2006/relationships" id="257" r:id="Ra58e09ec276d4809"/>
    <p:sldId xmlns:r="http://schemas.openxmlformats.org/officeDocument/2006/relationships" id="258" r:id="Rdaa87c274e0b43e1"/>
    <p:sldId xmlns:r="http://schemas.openxmlformats.org/officeDocument/2006/relationships" id="259" r:id="Rf44f667e0daa4cc5"/>
    <p:sldId xmlns:r="http://schemas.openxmlformats.org/officeDocument/2006/relationships" id="260" r:id="R7154193ae5e5452f"/>
    <p:sldId xmlns:r="http://schemas.openxmlformats.org/officeDocument/2006/relationships" id="261" r:id="Ra664136b35294d30"/>
    <p:sldId xmlns:r="http://schemas.openxmlformats.org/officeDocument/2006/relationships" id="262" r:id="R5534f670a0e4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82605a90e4133" /><Relationship Type="http://schemas.openxmlformats.org/officeDocument/2006/relationships/slide" Target="/ppt/slides/slide1.xml" Id="R44b26d189fc24d74" /><Relationship Type="http://schemas.openxmlformats.org/officeDocument/2006/relationships/slide" Target="/ppt/slides/slide2.xml" Id="Ra58e09ec276d4809" /><Relationship Type="http://schemas.openxmlformats.org/officeDocument/2006/relationships/slide" Target="/ppt/slides/slide3.xml" Id="Rdaa87c274e0b43e1" /><Relationship Type="http://schemas.openxmlformats.org/officeDocument/2006/relationships/slide" Target="/ppt/slides/slide4.xml" Id="Rf44f667e0daa4cc5" /><Relationship Type="http://schemas.openxmlformats.org/officeDocument/2006/relationships/slide" Target="/ppt/slides/slide5.xml" Id="R7154193ae5e5452f" /><Relationship Type="http://schemas.openxmlformats.org/officeDocument/2006/relationships/slide" Target="/ppt/slides/slide6.xml" Id="Ra664136b35294d30" /><Relationship Type="http://schemas.openxmlformats.org/officeDocument/2006/relationships/slide" Target="/ppt/slides/slide7.xml" Id="R5534f670a0e4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dce0d5548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518c073e4104" /><Relationship Type="http://schemas.openxmlformats.org/officeDocument/2006/relationships/theme" Target="/ppt/slideMasters/theme/theme1.xml" Id="R70cba1e2c971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4518c073e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41f6e29b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753f0580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5e1f01925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2371c9a3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1a25ac83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138e7c9e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d89f4410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SKAIDICENTERET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SKAIDICENTERET AS ble etablert [år] og holder til i Kvalsund.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69 482 579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14 333 155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EIENDOMSELSKAP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HANSEN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Skaidi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9620 Kvalsund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62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985 415 293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