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df2bc4d7d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4bd3ba6e84583"/>
  </p:sldMasterIdLst>
  <p:sldIdLst>
    <p:sldId xmlns:r="http://schemas.openxmlformats.org/officeDocument/2006/relationships" id="256" r:id="R1d89526fd14542a7"/>
    <p:sldId xmlns:r="http://schemas.openxmlformats.org/officeDocument/2006/relationships" id="257" r:id="R5c31cd0e87c144cd"/>
    <p:sldId xmlns:r="http://schemas.openxmlformats.org/officeDocument/2006/relationships" id="258" r:id="Rd6cd35dae8fd4857"/>
    <p:sldId xmlns:r="http://schemas.openxmlformats.org/officeDocument/2006/relationships" id="259" r:id="R2095a07fcce64e0c"/>
    <p:sldId xmlns:r="http://schemas.openxmlformats.org/officeDocument/2006/relationships" id="260" r:id="R4f2cb075938b4331"/>
    <p:sldId xmlns:r="http://schemas.openxmlformats.org/officeDocument/2006/relationships" id="261" r:id="R5c9b488970694525"/>
    <p:sldId xmlns:r="http://schemas.openxmlformats.org/officeDocument/2006/relationships" id="262" r:id="Rfa0c79dee280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bd3ba6e84583" /><Relationship Type="http://schemas.openxmlformats.org/officeDocument/2006/relationships/slide" Target="/ppt/slides/slide1.xml" Id="R1d89526fd14542a7" /><Relationship Type="http://schemas.openxmlformats.org/officeDocument/2006/relationships/slide" Target="/ppt/slides/slide2.xml" Id="R5c31cd0e87c144cd" /><Relationship Type="http://schemas.openxmlformats.org/officeDocument/2006/relationships/slide" Target="/ppt/slides/slide3.xml" Id="Rd6cd35dae8fd4857" /><Relationship Type="http://schemas.openxmlformats.org/officeDocument/2006/relationships/slide" Target="/ppt/slides/slide4.xml" Id="R2095a07fcce64e0c" /><Relationship Type="http://schemas.openxmlformats.org/officeDocument/2006/relationships/slide" Target="/ppt/slides/slide5.xml" Id="R4f2cb075938b4331" /><Relationship Type="http://schemas.openxmlformats.org/officeDocument/2006/relationships/slide" Target="/ppt/slides/slide6.xml" Id="R5c9b488970694525" /><Relationship Type="http://schemas.openxmlformats.org/officeDocument/2006/relationships/slide" Target="/ppt/slides/slide7.xml" Id="Rfa0c79dee280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a8b5223e4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68a5489d481c" /><Relationship Type="http://schemas.openxmlformats.org/officeDocument/2006/relationships/theme" Target="/ppt/slideMasters/theme/theme1.xml" Id="R02270519c08b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568a5489d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78bfea26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49eebf19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f3507566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3d7de16d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45011751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e7a7a0ee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a8631f32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FRANZEFOSS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576 476 000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1 291 484 000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MISTFJORD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JAMETTE OG SVERRE MARKUSSENS HJELPEFOND STI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TRUMAR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TOMMELOPP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MARKUSSEN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1309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firmapost@franzefoss.no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985 312 656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