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bd6d1346924e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855dd7bf76409b"/>
  </p:sldMasterIdLst>
  <p:sldIdLst>
    <p:sldId xmlns:r="http://schemas.openxmlformats.org/officeDocument/2006/relationships" id="256" r:id="R38356c74c9c948f3"/>
    <p:sldId xmlns:r="http://schemas.openxmlformats.org/officeDocument/2006/relationships" id="257" r:id="R0d94dd7576714ba7"/>
    <p:sldId xmlns:r="http://schemas.openxmlformats.org/officeDocument/2006/relationships" id="258" r:id="Rc36b79d6f2c145c9"/>
    <p:sldId xmlns:r="http://schemas.openxmlformats.org/officeDocument/2006/relationships" id="259" r:id="R251db65ada7a49e0"/>
    <p:sldId xmlns:r="http://schemas.openxmlformats.org/officeDocument/2006/relationships" id="260" r:id="R5666b93a547a4b42"/>
    <p:sldId xmlns:r="http://schemas.openxmlformats.org/officeDocument/2006/relationships" id="261" r:id="R0dbc4b57b44042af"/>
    <p:sldId xmlns:r="http://schemas.openxmlformats.org/officeDocument/2006/relationships" id="262" r:id="R8ecf3f54e51e45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855dd7bf76409b" /><Relationship Type="http://schemas.openxmlformats.org/officeDocument/2006/relationships/slide" Target="/ppt/slides/slide1.xml" Id="R38356c74c9c948f3" /><Relationship Type="http://schemas.openxmlformats.org/officeDocument/2006/relationships/slide" Target="/ppt/slides/slide2.xml" Id="R0d94dd7576714ba7" /><Relationship Type="http://schemas.openxmlformats.org/officeDocument/2006/relationships/slide" Target="/ppt/slides/slide3.xml" Id="Rc36b79d6f2c145c9" /><Relationship Type="http://schemas.openxmlformats.org/officeDocument/2006/relationships/slide" Target="/ppt/slides/slide4.xml" Id="R251db65ada7a49e0" /><Relationship Type="http://schemas.openxmlformats.org/officeDocument/2006/relationships/slide" Target="/ppt/slides/slide5.xml" Id="R5666b93a547a4b42" /><Relationship Type="http://schemas.openxmlformats.org/officeDocument/2006/relationships/slide" Target="/ppt/slides/slide6.xml" Id="R0dbc4b57b44042af" /><Relationship Type="http://schemas.openxmlformats.org/officeDocument/2006/relationships/slide" Target="/ppt/slides/slide7.xml" Id="R8ecf3f54e51e45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e7d7af36d848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6a77b9a1f40f6" /><Relationship Type="http://schemas.openxmlformats.org/officeDocument/2006/relationships/theme" Target="/ppt/slideMasters/theme/theme1.xml" Id="Rf30ea36bdd024e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26a77b9a1f40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e9ab83e7e4a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9131dd60747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434a59a1841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72e79c31540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a529dc03a4a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e669189444f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f790893dd46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ÅRDAL RØR &amp; SANITÆR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 RØR &amp; SANITÆR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7 963 387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351 651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373 399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1 212 521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3 219 729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OPPØVE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TIV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985 299 838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