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19fd93bad744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d7590092e34166"/>
  </p:sldMasterIdLst>
  <p:sldIdLst>
    <p:sldId xmlns:r="http://schemas.openxmlformats.org/officeDocument/2006/relationships" id="256" r:id="R2c0da4825d944581"/>
    <p:sldId xmlns:r="http://schemas.openxmlformats.org/officeDocument/2006/relationships" id="257" r:id="R3278f833ec1a477c"/>
    <p:sldId xmlns:r="http://schemas.openxmlformats.org/officeDocument/2006/relationships" id="258" r:id="R1fbe75c02b944196"/>
    <p:sldId xmlns:r="http://schemas.openxmlformats.org/officeDocument/2006/relationships" id="259" r:id="Rd79c862d7821444b"/>
    <p:sldId xmlns:r="http://schemas.openxmlformats.org/officeDocument/2006/relationships" id="260" r:id="R74963ce228474637"/>
    <p:sldId xmlns:r="http://schemas.openxmlformats.org/officeDocument/2006/relationships" id="261" r:id="R4c9540cb824d4d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d7590092e34166" /><Relationship Type="http://schemas.openxmlformats.org/officeDocument/2006/relationships/slide" Target="/ppt/slides/slide1.xml" Id="R2c0da4825d944581" /><Relationship Type="http://schemas.openxmlformats.org/officeDocument/2006/relationships/slide" Target="/ppt/slides/slide2.xml" Id="R3278f833ec1a477c" /><Relationship Type="http://schemas.openxmlformats.org/officeDocument/2006/relationships/slide" Target="/ppt/slides/slide3.xml" Id="R1fbe75c02b944196" /><Relationship Type="http://schemas.openxmlformats.org/officeDocument/2006/relationships/slide" Target="/ppt/slides/slide4.xml" Id="Rd79c862d7821444b" /><Relationship Type="http://schemas.openxmlformats.org/officeDocument/2006/relationships/slide" Target="/ppt/slides/slide5.xml" Id="R74963ce228474637" /><Relationship Type="http://schemas.openxmlformats.org/officeDocument/2006/relationships/slide" Target="/ppt/slides/slide6.xml" Id="R4c9540cb824d4d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c2ea3c49cd4f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821e675904687" /><Relationship Type="http://schemas.openxmlformats.org/officeDocument/2006/relationships/theme" Target="/ppt/slideMasters/theme/theme1.xml" Id="R2484450302c741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0821e6759046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66bf910484a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21d2dbb7e4f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3b440934844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182a7837543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cf9914bf643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7b39150564a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ÅRDAL RØR &amp; SANITÆR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985 299 838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