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080d24c67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761101b4043f4"/>
  </p:sldMasterIdLst>
  <p:sldIdLst>
    <p:sldId xmlns:r="http://schemas.openxmlformats.org/officeDocument/2006/relationships" id="256" r:id="R12f9412b9dca4b89"/>
    <p:sldId xmlns:r="http://schemas.openxmlformats.org/officeDocument/2006/relationships" id="257" r:id="Rce5a3b90fed54cd7"/>
    <p:sldId xmlns:r="http://schemas.openxmlformats.org/officeDocument/2006/relationships" id="258" r:id="Ra12576da037740f6"/>
    <p:sldId xmlns:r="http://schemas.openxmlformats.org/officeDocument/2006/relationships" id="259" r:id="Rbd519609f7764cc7"/>
    <p:sldId xmlns:r="http://schemas.openxmlformats.org/officeDocument/2006/relationships" id="260" r:id="R6cc0aaa68890430a"/>
    <p:sldId xmlns:r="http://schemas.openxmlformats.org/officeDocument/2006/relationships" id="261" r:id="R79b6636e227e438c"/>
    <p:sldId xmlns:r="http://schemas.openxmlformats.org/officeDocument/2006/relationships" id="262" r:id="R5baf96072e86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761101b4043f4" /><Relationship Type="http://schemas.openxmlformats.org/officeDocument/2006/relationships/slide" Target="/ppt/slides/slide1.xml" Id="R12f9412b9dca4b89" /><Relationship Type="http://schemas.openxmlformats.org/officeDocument/2006/relationships/slide" Target="/ppt/slides/slide2.xml" Id="Rce5a3b90fed54cd7" /><Relationship Type="http://schemas.openxmlformats.org/officeDocument/2006/relationships/slide" Target="/ppt/slides/slide3.xml" Id="Ra12576da037740f6" /><Relationship Type="http://schemas.openxmlformats.org/officeDocument/2006/relationships/slide" Target="/ppt/slides/slide4.xml" Id="Rbd519609f7764cc7" /><Relationship Type="http://schemas.openxmlformats.org/officeDocument/2006/relationships/slide" Target="/ppt/slides/slide5.xml" Id="R6cc0aaa68890430a" /><Relationship Type="http://schemas.openxmlformats.org/officeDocument/2006/relationships/slide" Target="/ppt/slides/slide6.xml" Id="R79b6636e227e438c" /><Relationship Type="http://schemas.openxmlformats.org/officeDocument/2006/relationships/slide" Target="/ppt/slides/slide7.xml" Id="R5baf96072e86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3b46c9edc4e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96f270cc24ea1" /><Relationship Type="http://schemas.openxmlformats.org/officeDocument/2006/relationships/theme" Target="/ppt/slideMasters/theme/theme1.xml" Id="R3ddb8339e031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96f270cc2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c7850189b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37103aa88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08fcf0fcc4c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52d983122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ced445d54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323cea1ff47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62d55c861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ALPIN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ALPIN HOTELL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8 658 761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79 241 115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147 546 246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