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07feefc71c46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078801620e4634"/>
  </p:sldMasterIdLst>
  <p:sldIdLst>
    <p:sldId xmlns:r="http://schemas.openxmlformats.org/officeDocument/2006/relationships" id="256" r:id="R9545612eaec542a1"/>
    <p:sldId xmlns:r="http://schemas.openxmlformats.org/officeDocument/2006/relationships" id="257" r:id="R5f4a5821ef2648e1"/>
    <p:sldId xmlns:r="http://schemas.openxmlformats.org/officeDocument/2006/relationships" id="258" r:id="R7089bb9b8c3e432b"/>
    <p:sldId xmlns:r="http://schemas.openxmlformats.org/officeDocument/2006/relationships" id="259" r:id="R3c6dd329d0a84065"/>
    <p:sldId xmlns:r="http://schemas.openxmlformats.org/officeDocument/2006/relationships" id="260" r:id="R03fe87fd0dc745e1"/>
    <p:sldId xmlns:r="http://schemas.openxmlformats.org/officeDocument/2006/relationships" id="261" r:id="R1ef9e19ff35747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78801620e4634" /><Relationship Type="http://schemas.openxmlformats.org/officeDocument/2006/relationships/slide" Target="/ppt/slides/slide1.xml" Id="R9545612eaec542a1" /><Relationship Type="http://schemas.openxmlformats.org/officeDocument/2006/relationships/slide" Target="/ppt/slides/slide2.xml" Id="R5f4a5821ef2648e1" /><Relationship Type="http://schemas.openxmlformats.org/officeDocument/2006/relationships/slide" Target="/ppt/slides/slide3.xml" Id="R7089bb9b8c3e432b" /><Relationship Type="http://schemas.openxmlformats.org/officeDocument/2006/relationships/slide" Target="/ppt/slides/slide4.xml" Id="R3c6dd329d0a84065" /><Relationship Type="http://schemas.openxmlformats.org/officeDocument/2006/relationships/slide" Target="/ppt/slides/slide5.xml" Id="R03fe87fd0dc745e1" /><Relationship Type="http://schemas.openxmlformats.org/officeDocument/2006/relationships/slide" Target="/ppt/slides/slide6.xml" Id="R1ef9e19ff35747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00e4132cd4d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241652af64748" /><Relationship Type="http://schemas.openxmlformats.org/officeDocument/2006/relationships/theme" Target="/ppt/slideMasters/theme/theme1.xml" Id="R7484d288fceb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f241652af647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4107fffbb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abcc0763042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bde3916884e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0e272b7cd46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81dd2cdfb46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d20b1507c4e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ALPIN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05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985 289 085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