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ac59f5e25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fa4c065ab4e15"/>
  </p:sldMasterIdLst>
  <p:sldIdLst>
    <p:sldId xmlns:r="http://schemas.openxmlformats.org/officeDocument/2006/relationships" id="256" r:id="Rbc384c6872584167"/>
    <p:sldId xmlns:r="http://schemas.openxmlformats.org/officeDocument/2006/relationships" id="257" r:id="R7f8823eb01bd4088"/>
    <p:sldId xmlns:r="http://schemas.openxmlformats.org/officeDocument/2006/relationships" id="258" r:id="Rade5e73f3d2c4326"/>
    <p:sldId xmlns:r="http://schemas.openxmlformats.org/officeDocument/2006/relationships" id="259" r:id="R45ccd420eda14d33"/>
    <p:sldId xmlns:r="http://schemas.openxmlformats.org/officeDocument/2006/relationships" id="260" r:id="Rbbe26dc778684b60"/>
    <p:sldId xmlns:r="http://schemas.openxmlformats.org/officeDocument/2006/relationships" id="261" r:id="R030210ab1bcf4b70"/>
    <p:sldId xmlns:r="http://schemas.openxmlformats.org/officeDocument/2006/relationships" id="262" r:id="Rd58840477aed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fa4c065ab4e15" /><Relationship Type="http://schemas.openxmlformats.org/officeDocument/2006/relationships/slide" Target="/ppt/slides/slide1.xml" Id="Rbc384c6872584167" /><Relationship Type="http://schemas.openxmlformats.org/officeDocument/2006/relationships/slide" Target="/ppt/slides/slide2.xml" Id="R7f8823eb01bd4088" /><Relationship Type="http://schemas.openxmlformats.org/officeDocument/2006/relationships/slide" Target="/ppt/slides/slide3.xml" Id="Rade5e73f3d2c4326" /><Relationship Type="http://schemas.openxmlformats.org/officeDocument/2006/relationships/slide" Target="/ppt/slides/slide4.xml" Id="R45ccd420eda14d33" /><Relationship Type="http://schemas.openxmlformats.org/officeDocument/2006/relationships/slide" Target="/ppt/slides/slide5.xml" Id="Rbbe26dc778684b60" /><Relationship Type="http://schemas.openxmlformats.org/officeDocument/2006/relationships/slide" Target="/ppt/slides/slide6.xml" Id="R030210ab1bcf4b70" /><Relationship Type="http://schemas.openxmlformats.org/officeDocument/2006/relationships/slide" Target="/ppt/slides/slide7.xml" Id="Rd58840477aed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9720e73d9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e33aaf3d4700" /><Relationship Type="http://schemas.openxmlformats.org/officeDocument/2006/relationships/theme" Target="/ppt/slideMasters/theme/theme1.xml" Id="R1110c21c194b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ae33aaf3d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d50953a8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3b5d2b3f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1111fbc9e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9c022110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d800a40b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9947fce3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9f352e62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