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554bf5516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492327d084521"/>
  </p:sldMasterIdLst>
  <p:sldIdLst>
    <p:sldId xmlns:r="http://schemas.openxmlformats.org/officeDocument/2006/relationships" id="256" r:id="R205eb988a2fb43e7"/>
    <p:sldId xmlns:r="http://schemas.openxmlformats.org/officeDocument/2006/relationships" id="257" r:id="R27800d6d11df4771"/>
    <p:sldId xmlns:r="http://schemas.openxmlformats.org/officeDocument/2006/relationships" id="258" r:id="Re6c9b94341be4885"/>
    <p:sldId xmlns:r="http://schemas.openxmlformats.org/officeDocument/2006/relationships" id="259" r:id="Rc72686e84f6d427d"/>
    <p:sldId xmlns:r="http://schemas.openxmlformats.org/officeDocument/2006/relationships" id="260" r:id="Rd4dcd972e7a14fd5"/>
    <p:sldId xmlns:r="http://schemas.openxmlformats.org/officeDocument/2006/relationships" id="261" r:id="Rb641a72d9cee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492327d084521" /><Relationship Type="http://schemas.openxmlformats.org/officeDocument/2006/relationships/slide" Target="/ppt/slides/slide1.xml" Id="R205eb988a2fb43e7" /><Relationship Type="http://schemas.openxmlformats.org/officeDocument/2006/relationships/slide" Target="/ppt/slides/slide2.xml" Id="R27800d6d11df4771" /><Relationship Type="http://schemas.openxmlformats.org/officeDocument/2006/relationships/slide" Target="/ppt/slides/slide3.xml" Id="Re6c9b94341be4885" /><Relationship Type="http://schemas.openxmlformats.org/officeDocument/2006/relationships/slide" Target="/ppt/slides/slide4.xml" Id="Rc72686e84f6d427d" /><Relationship Type="http://schemas.openxmlformats.org/officeDocument/2006/relationships/slide" Target="/ppt/slides/slide5.xml" Id="Rd4dcd972e7a14fd5" /><Relationship Type="http://schemas.openxmlformats.org/officeDocument/2006/relationships/slide" Target="/ppt/slides/slide6.xml" Id="Rb641a72d9cee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7731a8a90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aef4cc744b1b" /><Relationship Type="http://schemas.openxmlformats.org/officeDocument/2006/relationships/theme" Target="/ppt/slideMasters/theme/theme1.xml" Id="Rae99d76ba992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aaef4cc74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f8a63630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14798dc9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89f54a93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cd5ae480e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3258cb37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75a49b05c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