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a5e987efce4a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5d012fbe0742ba"/>
  </p:sldMasterIdLst>
  <p:sldIdLst>
    <p:sldId xmlns:r="http://schemas.openxmlformats.org/officeDocument/2006/relationships" id="256" r:id="R004a086728c34abc"/>
    <p:sldId xmlns:r="http://schemas.openxmlformats.org/officeDocument/2006/relationships" id="257" r:id="Ra23b8f23fe98484c"/>
    <p:sldId xmlns:r="http://schemas.openxmlformats.org/officeDocument/2006/relationships" id="258" r:id="R425b007cd8ff4839"/>
    <p:sldId xmlns:r="http://schemas.openxmlformats.org/officeDocument/2006/relationships" id="259" r:id="Rfbe5881f86dd4537"/>
    <p:sldId xmlns:r="http://schemas.openxmlformats.org/officeDocument/2006/relationships" id="260" r:id="R7eb188ce4d9d4e72"/>
    <p:sldId xmlns:r="http://schemas.openxmlformats.org/officeDocument/2006/relationships" id="261" r:id="Rd2f2af72239e4786"/>
    <p:sldId xmlns:r="http://schemas.openxmlformats.org/officeDocument/2006/relationships" id="262" r:id="R025d14adc6ac4d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5d012fbe0742ba" /><Relationship Type="http://schemas.openxmlformats.org/officeDocument/2006/relationships/slide" Target="/ppt/slides/slide1.xml" Id="R004a086728c34abc" /><Relationship Type="http://schemas.openxmlformats.org/officeDocument/2006/relationships/slide" Target="/ppt/slides/slide2.xml" Id="Ra23b8f23fe98484c" /><Relationship Type="http://schemas.openxmlformats.org/officeDocument/2006/relationships/slide" Target="/ppt/slides/slide3.xml" Id="R425b007cd8ff4839" /><Relationship Type="http://schemas.openxmlformats.org/officeDocument/2006/relationships/slide" Target="/ppt/slides/slide4.xml" Id="Rfbe5881f86dd4537" /><Relationship Type="http://schemas.openxmlformats.org/officeDocument/2006/relationships/slide" Target="/ppt/slides/slide5.xml" Id="R7eb188ce4d9d4e72" /><Relationship Type="http://schemas.openxmlformats.org/officeDocument/2006/relationships/slide" Target="/ppt/slides/slide6.xml" Id="Rd2f2af72239e4786" /><Relationship Type="http://schemas.openxmlformats.org/officeDocument/2006/relationships/slide" Target="/ppt/slides/slide7.xml" Id="R025d14adc6ac4d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869d0e2a094b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ec817905e44ce" /><Relationship Type="http://schemas.openxmlformats.org/officeDocument/2006/relationships/theme" Target="/ppt/slideMasters/theme/theme1.xml" Id="R0f8cdf2ace8c4d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2ec817905e44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2f5934a8141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564a821824a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2e6528f1a46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9610303a849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90a2d0f1247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c3e9af15b47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e04b6cc3648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CROWE STAVANGER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CROWE STAVANGER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19 430 723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3 801 814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2 960 674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7 342 242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TOGRO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RISTU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GRØDEM TØNNES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SÆTREVIK TERJE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TUNHEIM RITA SYNNØVE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Bjødnabeen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63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985 182 736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