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de2c4bb57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f23e59e614caf"/>
  </p:sldMasterIdLst>
  <p:sldIdLst>
    <p:sldId xmlns:r="http://schemas.openxmlformats.org/officeDocument/2006/relationships" id="256" r:id="R3482f7971f514cb0"/>
    <p:sldId xmlns:r="http://schemas.openxmlformats.org/officeDocument/2006/relationships" id="257" r:id="R39c6cdd080c04fd6"/>
    <p:sldId xmlns:r="http://schemas.openxmlformats.org/officeDocument/2006/relationships" id="258" r:id="Rc8c81a95539f4b49"/>
    <p:sldId xmlns:r="http://schemas.openxmlformats.org/officeDocument/2006/relationships" id="259" r:id="Rc58cb3a7aeb2441f"/>
    <p:sldId xmlns:r="http://schemas.openxmlformats.org/officeDocument/2006/relationships" id="260" r:id="R23f358de415f43c0"/>
    <p:sldId xmlns:r="http://schemas.openxmlformats.org/officeDocument/2006/relationships" id="261" r:id="R8866ca8555cc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f23e59e614caf" /><Relationship Type="http://schemas.openxmlformats.org/officeDocument/2006/relationships/slide" Target="/ppt/slides/slide1.xml" Id="R3482f7971f514cb0" /><Relationship Type="http://schemas.openxmlformats.org/officeDocument/2006/relationships/slide" Target="/ppt/slides/slide2.xml" Id="R39c6cdd080c04fd6" /><Relationship Type="http://schemas.openxmlformats.org/officeDocument/2006/relationships/slide" Target="/ppt/slides/slide3.xml" Id="Rc8c81a95539f4b49" /><Relationship Type="http://schemas.openxmlformats.org/officeDocument/2006/relationships/slide" Target="/ppt/slides/slide4.xml" Id="Rc58cb3a7aeb2441f" /><Relationship Type="http://schemas.openxmlformats.org/officeDocument/2006/relationships/slide" Target="/ppt/slides/slide5.xml" Id="R23f358de415f43c0" /><Relationship Type="http://schemas.openxmlformats.org/officeDocument/2006/relationships/slide" Target="/ppt/slides/slide6.xml" Id="R8866ca8555cc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279742d9e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2a972a834972" /><Relationship Type="http://schemas.openxmlformats.org/officeDocument/2006/relationships/theme" Target="/ppt/slideMasters/theme/theme1.xml" Id="R740d92e0b40c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f2a972a83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c95c884b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2a6bf58f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25f29d07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6267d9345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89410faf4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b16e594d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