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3ec328a69543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ff6c07294c4800"/>
  </p:sldMasterIdLst>
  <p:sldIdLst>
    <p:sldId xmlns:r="http://schemas.openxmlformats.org/officeDocument/2006/relationships" id="256" r:id="Rca3b5af92a2748f8"/>
    <p:sldId xmlns:r="http://schemas.openxmlformats.org/officeDocument/2006/relationships" id="257" r:id="R1e3f62c842cf4384"/>
    <p:sldId xmlns:r="http://schemas.openxmlformats.org/officeDocument/2006/relationships" id="258" r:id="Reab33938af8f4a5f"/>
    <p:sldId xmlns:r="http://schemas.openxmlformats.org/officeDocument/2006/relationships" id="259" r:id="R3c765647f82442fe"/>
    <p:sldId xmlns:r="http://schemas.openxmlformats.org/officeDocument/2006/relationships" id="260" r:id="Rabc82693431346ff"/>
    <p:sldId xmlns:r="http://schemas.openxmlformats.org/officeDocument/2006/relationships" id="261" r:id="R30034185e9274e3e"/>
    <p:sldId xmlns:r="http://schemas.openxmlformats.org/officeDocument/2006/relationships" id="262" r:id="R2f6728b4623a4f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f6c07294c4800" /><Relationship Type="http://schemas.openxmlformats.org/officeDocument/2006/relationships/slide" Target="/ppt/slides/slide1.xml" Id="Rca3b5af92a2748f8" /><Relationship Type="http://schemas.openxmlformats.org/officeDocument/2006/relationships/slide" Target="/ppt/slides/slide2.xml" Id="R1e3f62c842cf4384" /><Relationship Type="http://schemas.openxmlformats.org/officeDocument/2006/relationships/slide" Target="/ppt/slides/slide3.xml" Id="Reab33938af8f4a5f" /><Relationship Type="http://schemas.openxmlformats.org/officeDocument/2006/relationships/slide" Target="/ppt/slides/slide4.xml" Id="R3c765647f82442fe" /><Relationship Type="http://schemas.openxmlformats.org/officeDocument/2006/relationships/slide" Target="/ppt/slides/slide5.xml" Id="Rabc82693431346ff" /><Relationship Type="http://schemas.openxmlformats.org/officeDocument/2006/relationships/slide" Target="/ppt/slides/slide6.xml" Id="R30034185e9274e3e" /><Relationship Type="http://schemas.openxmlformats.org/officeDocument/2006/relationships/slide" Target="/ppt/slides/slide7.xml" Id="R2f6728b4623a4f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7a8f0a0e904a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d886170f648a0" /><Relationship Type="http://schemas.openxmlformats.org/officeDocument/2006/relationships/theme" Target="/ppt/slideMasters/theme/theme1.xml" Id="R5edd434f3efb41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8d886170f648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4424193a648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f0e5ee2694b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ec21246a947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ebde4cfc140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62a91fcaa4f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a9a32dfa94e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d04a563ce4a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SØR-HEDMARK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SØR-HEDMARK REVISJON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15 267 609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2 390 750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2 363 385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8 696 184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MARIT LEIKVANG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TUSKIND HANSSEN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SOLVOR KOLSTAD ANDREASSEN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GRØNNERUD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Tommelstads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82 25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985 135 088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