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44ef37f17640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c8a358bc0a457c"/>
  </p:sldMasterIdLst>
  <p:sldIdLst>
    <p:sldId xmlns:r="http://schemas.openxmlformats.org/officeDocument/2006/relationships" id="256" r:id="R0ed1015e0e284d50"/>
    <p:sldId xmlns:r="http://schemas.openxmlformats.org/officeDocument/2006/relationships" id="257" r:id="Re9d7e5e9203848de"/>
    <p:sldId xmlns:r="http://schemas.openxmlformats.org/officeDocument/2006/relationships" id="258" r:id="Rb9dc4fb2e42a4a6d"/>
    <p:sldId xmlns:r="http://schemas.openxmlformats.org/officeDocument/2006/relationships" id="259" r:id="Re964753649e540df"/>
    <p:sldId xmlns:r="http://schemas.openxmlformats.org/officeDocument/2006/relationships" id="260" r:id="R9af14c9a67f14572"/>
    <p:sldId xmlns:r="http://schemas.openxmlformats.org/officeDocument/2006/relationships" id="261" r:id="Rdce7af0f4c064c98"/>
    <p:sldId xmlns:r="http://schemas.openxmlformats.org/officeDocument/2006/relationships" id="262" r:id="R81b21d77711e41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8a358bc0a457c" /><Relationship Type="http://schemas.openxmlformats.org/officeDocument/2006/relationships/slide" Target="/ppt/slides/slide1.xml" Id="R0ed1015e0e284d50" /><Relationship Type="http://schemas.openxmlformats.org/officeDocument/2006/relationships/slide" Target="/ppt/slides/slide2.xml" Id="Re9d7e5e9203848de" /><Relationship Type="http://schemas.openxmlformats.org/officeDocument/2006/relationships/slide" Target="/ppt/slides/slide3.xml" Id="Rb9dc4fb2e42a4a6d" /><Relationship Type="http://schemas.openxmlformats.org/officeDocument/2006/relationships/slide" Target="/ppt/slides/slide4.xml" Id="Re964753649e540df" /><Relationship Type="http://schemas.openxmlformats.org/officeDocument/2006/relationships/slide" Target="/ppt/slides/slide5.xml" Id="R9af14c9a67f14572" /><Relationship Type="http://schemas.openxmlformats.org/officeDocument/2006/relationships/slide" Target="/ppt/slides/slide6.xml" Id="Rdce7af0f4c064c98" /><Relationship Type="http://schemas.openxmlformats.org/officeDocument/2006/relationships/slide" Target="/ppt/slides/slide7.xml" Id="R81b21d77711e41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76793decf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42fd4ef454a88" /><Relationship Type="http://schemas.openxmlformats.org/officeDocument/2006/relationships/theme" Target="/ppt/slideMasters/theme/theme1.xml" Id="R2c1c87f306924f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842fd4ef454a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c2788e7e141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e97c538ed45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e37649f04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64adaf1e040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d16d2ef144d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4d83fac2a4d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527dbe1b54b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KIWI MINIDRIFT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KIWI MINIDRIFT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KIWI MINIDRIFT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KIWI MINIDRIFT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KIWI MINIDRIFT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KIWI MINIDRIFT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845 847 939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330 655 605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277 339 659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242 994 677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802 700 619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KIWI MINIDRIFT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KIWI MINIDRIFT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Ringeriksveien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firmapost@kiwi.no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985 131 406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KIWI MINIDRIFT AS</a:t>
            </a:r>
          </a:p>
        </p:txBody>
      </p:sp>
    </p:spTree>
  </p:cSld>
  <p:clrMapOvr>
    <a:masterClrMapping xmlns:a="http://schemas.openxmlformats.org/drawingml/2006/main"/>
  </p:clrMapOvr>
</p:sld>
</file>