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b39513912643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0a6765ea3246e8"/>
  </p:sldMasterIdLst>
  <p:sldIdLst>
    <p:sldId xmlns:r="http://schemas.openxmlformats.org/officeDocument/2006/relationships" id="256" r:id="Ra5a28e6431f74453"/>
    <p:sldId xmlns:r="http://schemas.openxmlformats.org/officeDocument/2006/relationships" id="257" r:id="R5914660d4cec4874"/>
    <p:sldId xmlns:r="http://schemas.openxmlformats.org/officeDocument/2006/relationships" id="258" r:id="R078e31011a3a4e8b"/>
    <p:sldId xmlns:r="http://schemas.openxmlformats.org/officeDocument/2006/relationships" id="259" r:id="R1350be9ee2f142c1"/>
    <p:sldId xmlns:r="http://schemas.openxmlformats.org/officeDocument/2006/relationships" id="260" r:id="Rf84c36daacbc4280"/>
    <p:sldId xmlns:r="http://schemas.openxmlformats.org/officeDocument/2006/relationships" id="261" r:id="Rae91cc9829a04ffc"/>
    <p:sldId xmlns:r="http://schemas.openxmlformats.org/officeDocument/2006/relationships" id="262" r:id="R71181d781a374a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0a6765ea3246e8" /><Relationship Type="http://schemas.openxmlformats.org/officeDocument/2006/relationships/slide" Target="/ppt/slides/slide1.xml" Id="Ra5a28e6431f74453" /><Relationship Type="http://schemas.openxmlformats.org/officeDocument/2006/relationships/slide" Target="/ppt/slides/slide2.xml" Id="R5914660d4cec4874" /><Relationship Type="http://schemas.openxmlformats.org/officeDocument/2006/relationships/slide" Target="/ppt/slides/slide3.xml" Id="R078e31011a3a4e8b" /><Relationship Type="http://schemas.openxmlformats.org/officeDocument/2006/relationships/slide" Target="/ppt/slides/slide4.xml" Id="R1350be9ee2f142c1" /><Relationship Type="http://schemas.openxmlformats.org/officeDocument/2006/relationships/slide" Target="/ppt/slides/slide5.xml" Id="Rf84c36daacbc4280" /><Relationship Type="http://schemas.openxmlformats.org/officeDocument/2006/relationships/slide" Target="/ppt/slides/slide6.xml" Id="Rae91cc9829a04ffc" /><Relationship Type="http://schemas.openxmlformats.org/officeDocument/2006/relationships/slide" Target="/ppt/slides/slide7.xml" Id="R71181d781a374a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92dc9bb1de42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8cedb3f404790" /><Relationship Type="http://schemas.openxmlformats.org/officeDocument/2006/relationships/theme" Target="/ppt/slideMasters/theme/theme1.xml" Id="Rc1b702fd51d445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a8cedb3f4047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041f3760442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eee7bea5247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ffe05e2964a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ddc789d3f44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147967a5d45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243996a5e4f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c947b126749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BACKE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HOLDING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1 822 706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1 940 062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post@hams.no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985 086 532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