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2a601eb7514e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bc73a546a94add"/>
  </p:sldMasterIdLst>
  <p:sldIdLst>
    <p:sldId xmlns:r="http://schemas.openxmlformats.org/officeDocument/2006/relationships" id="256" r:id="R3bdd4f02fd7642dd"/>
    <p:sldId xmlns:r="http://schemas.openxmlformats.org/officeDocument/2006/relationships" id="257" r:id="R79bfc62a9e7242b3"/>
    <p:sldId xmlns:r="http://schemas.openxmlformats.org/officeDocument/2006/relationships" id="258" r:id="R92c1e67ad1fd4fe3"/>
    <p:sldId xmlns:r="http://schemas.openxmlformats.org/officeDocument/2006/relationships" id="259" r:id="R88161132f82b4bf1"/>
    <p:sldId xmlns:r="http://schemas.openxmlformats.org/officeDocument/2006/relationships" id="260" r:id="Rf02e9d6722fe49b9"/>
    <p:sldId xmlns:r="http://schemas.openxmlformats.org/officeDocument/2006/relationships" id="261" r:id="Reeb4e9b0a837429f"/>
    <p:sldId xmlns:r="http://schemas.openxmlformats.org/officeDocument/2006/relationships" id="262" r:id="R73f0f749b0f148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bc73a546a94add" /><Relationship Type="http://schemas.openxmlformats.org/officeDocument/2006/relationships/slide" Target="/ppt/slides/slide1.xml" Id="R3bdd4f02fd7642dd" /><Relationship Type="http://schemas.openxmlformats.org/officeDocument/2006/relationships/slide" Target="/ppt/slides/slide2.xml" Id="R79bfc62a9e7242b3" /><Relationship Type="http://schemas.openxmlformats.org/officeDocument/2006/relationships/slide" Target="/ppt/slides/slide3.xml" Id="R92c1e67ad1fd4fe3" /><Relationship Type="http://schemas.openxmlformats.org/officeDocument/2006/relationships/slide" Target="/ppt/slides/slide4.xml" Id="R88161132f82b4bf1" /><Relationship Type="http://schemas.openxmlformats.org/officeDocument/2006/relationships/slide" Target="/ppt/slides/slide5.xml" Id="Rf02e9d6722fe49b9" /><Relationship Type="http://schemas.openxmlformats.org/officeDocument/2006/relationships/slide" Target="/ppt/slides/slide6.xml" Id="Reeb4e9b0a837429f" /><Relationship Type="http://schemas.openxmlformats.org/officeDocument/2006/relationships/slide" Target="/ppt/slides/slide7.xml" Id="R73f0f749b0f148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0e662025444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c18e9c2e94a69" /><Relationship Type="http://schemas.openxmlformats.org/officeDocument/2006/relationships/theme" Target="/ppt/slideMasters/theme/theme1.xml" Id="R3c19c3298c4a43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2c18e9c2e94a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c751fe4bf46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dc9c9ccc942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9860b10894e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b94f67cf64f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0836c0c3f43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472b5982041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f9392effd46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MALLING &amp; CO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&amp; CO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239 751 154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13 945 406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11 898 935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10 985 114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111 715 886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&amp; CO FORVALTNING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985 081 654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