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6290369d3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d95ccf690437b"/>
  </p:sldMasterIdLst>
  <p:sldIdLst>
    <p:sldId xmlns:r="http://schemas.openxmlformats.org/officeDocument/2006/relationships" id="256" r:id="R18a16e81928e4c4b"/>
    <p:sldId xmlns:r="http://schemas.openxmlformats.org/officeDocument/2006/relationships" id="257" r:id="R15b1177ebd18415e"/>
    <p:sldId xmlns:r="http://schemas.openxmlformats.org/officeDocument/2006/relationships" id="258" r:id="Rcaecc13b9cfe419a"/>
    <p:sldId xmlns:r="http://schemas.openxmlformats.org/officeDocument/2006/relationships" id="259" r:id="R640a25277aa541af"/>
    <p:sldId xmlns:r="http://schemas.openxmlformats.org/officeDocument/2006/relationships" id="260" r:id="R4d9d3197bc774043"/>
    <p:sldId xmlns:r="http://schemas.openxmlformats.org/officeDocument/2006/relationships" id="261" r:id="R48a24534b51f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d95ccf690437b" /><Relationship Type="http://schemas.openxmlformats.org/officeDocument/2006/relationships/slide" Target="/ppt/slides/slide1.xml" Id="R18a16e81928e4c4b" /><Relationship Type="http://schemas.openxmlformats.org/officeDocument/2006/relationships/slide" Target="/ppt/slides/slide2.xml" Id="R15b1177ebd18415e" /><Relationship Type="http://schemas.openxmlformats.org/officeDocument/2006/relationships/slide" Target="/ppt/slides/slide3.xml" Id="Rcaecc13b9cfe419a" /><Relationship Type="http://schemas.openxmlformats.org/officeDocument/2006/relationships/slide" Target="/ppt/slides/slide4.xml" Id="R640a25277aa541af" /><Relationship Type="http://schemas.openxmlformats.org/officeDocument/2006/relationships/slide" Target="/ppt/slides/slide5.xml" Id="R4d9d3197bc774043" /><Relationship Type="http://schemas.openxmlformats.org/officeDocument/2006/relationships/slide" Target="/ppt/slides/slide6.xml" Id="R48a24534b51f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b64629ec3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080f978d488a" /><Relationship Type="http://schemas.openxmlformats.org/officeDocument/2006/relationships/theme" Target="/ppt/slideMasters/theme/theme1.xml" Id="Raeedf36964df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c080f978d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be22728bc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ffdec09ba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21158e9f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cd73de0a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581e4b8d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c050241c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