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06bac71e4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b46ff8ec641fd"/>
  </p:sldMasterIdLst>
  <p:sldIdLst>
    <p:sldId xmlns:r="http://schemas.openxmlformats.org/officeDocument/2006/relationships" id="256" r:id="R7b1228bbec1f4c1e"/>
    <p:sldId xmlns:r="http://schemas.openxmlformats.org/officeDocument/2006/relationships" id="257" r:id="R0c1156b2f23d4c55"/>
    <p:sldId xmlns:r="http://schemas.openxmlformats.org/officeDocument/2006/relationships" id="258" r:id="R428a0cb4ea7e4003"/>
    <p:sldId xmlns:r="http://schemas.openxmlformats.org/officeDocument/2006/relationships" id="259" r:id="R2469cd1feee54490"/>
    <p:sldId xmlns:r="http://schemas.openxmlformats.org/officeDocument/2006/relationships" id="260" r:id="R24472c080c004a98"/>
    <p:sldId xmlns:r="http://schemas.openxmlformats.org/officeDocument/2006/relationships" id="261" r:id="Ra03bd59422b44948"/>
    <p:sldId xmlns:r="http://schemas.openxmlformats.org/officeDocument/2006/relationships" id="262" r:id="Raed18f82699e42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b46ff8ec641fd" /><Relationship Type="http://schemas.openxmlformats.org/officeDocument/2006/relationships/slide" Target="/ppt/slides/slide1.xml" Id="R7b1228bbec1f4c1e" /><Relationship Type="http://schemas.openxmlformats.org/officeDocument/2006/relationships/slide" Target="/ppt/slides/slide2.xml" Id="R0c1156b2f23d4c55" /><Relationship Type="http://schemas.openxmlformats.org/officeDocument/2006/relationships/slide" Target="/ppt/slides/slide3.xml" Id="R428a0cb4ea7e4003" /><Relationship Type="http://schemas.openxmlformats.org/officeDocument/2006/relationships/slide" Target="/ppt/slides/slide4.xml" Id="R2469cd1feee54490" /><Relationship Type="http://schemas.openxmlformats.org/officeDocument/2006/relationships/slide" Target="/ppt/slides/slide5.xml" Id="R24472c080c004a98" /><Relationship Type="http://schemas.openxmlformats.org/officeDocument/2006/relationships/slide" Target="/ppt/slides/slide6.xml" Id="Ra03bd59422b44948" /><Relationship Type="http://schemas.openxmlformats.org/officeDocument/2006/relationships/slide" Target="/ppt/slides/slide7.xml" Id="Raed18f82699e42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9224171e2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43ca5a8854733" /><Relationship Type="http://schemas.openxmlformats.org/officeDocument/2006/relationships/theme" Target="/ppt/slideMasters/theme/theme1.xml" Id="R88ed4a41b3f8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d43ca5a88547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6ba13162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0c46a4f9a4b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43707a27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a69a446c6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93eee54f41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315e5a7c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1db32c1b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ble etablert [år] og holder til i Alversund.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15 284 299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NILSEN TØMRARFORRETNING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