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a0ae31f25745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4ad56d967348d3"/>
  </p:sldMasterIdLst>
  <p:sldIdLst>
    <p:sldId xmlns:r="http://schemas.openxmlformats.org/officeDocument/2006/relationships" id="256" r:id="R21389e68435743e1"/>
    <p:sldId xmlns:r="http://schemas.openxmlformats.org/officeDocument/2006/relationships" id="257" r:id="R8643545617824b27"/>
    <p:sldId xmlns:r="http://schemas.openxmlformats.org/officeDocument/2006/relationships" id="258" r:id="Rb7d1c83907e9424e"/>
    <p:sldId xmlns:r="http://schemas.openxmlformats.org/officeDocument/2006/relationships" id="259" r:id="R86e030709b274978"/>
    <p:sldId xmlns:r="http://schemas.openxmlformats.org/officeDocument/2006/relationships" id="260" r:id="R5ef89aad1c48450b"/>
    <p:sldId xmlns:r="http://schemas.openxmlformats.org/officeDocument/2006/relationships" id="261" r:id="R7c7b74a72b0548c6"/>
    <p:sldId xmlns:r="http://schemas.openxmlformats.org/officeDocument/2006/relationships" id="262" r:id="R76dec44c6bdc4a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ad56d967348d3" /><Relationship Type="http://schemas.openxmlformats.org/officeDocument/2006/relationships/slide" Target="/ppt/slides/slide1.xml" Id="R21389e68435743e1" /><Relationship Type="http://schemas.openxmlformats.org/officeDocument/2006/relationships/slide" Target="/ppt/slides/slide2.xml" Id="R8643545617824b27" /><Relationship Type="http://schemas.openxmlformats.org/officeDocument/2006/relationships/slide" Target="/ppt/slides/slide3.xml" Id="Rb7d1c83907e9424e" /><Relationship Type="http://schemas.openxmlformats.org/officeDocument/2006/relationships/slide" Target="/ppt/slides/slide4.xml" Id="R86e030709b274978" /><Relationship Type="http://schemas.openxmlformats.org/officeDocument/2006/relationships/slide" Target="/ppt/slides/slide5.xml" Id="R5ef89aad1c48450b" /><Relationship Type="http://schemas.openxmlformats.org/officeDocument/2006/relationships/slide" Target="/ppt/slides/slide6.xml" Id="R7c7b74a72b0548c6" /><Relationship Type="http://schemas.openxmlformats.org/officeDocument/2006/relationships/slide" Target="/ppt/slides/slide7.xml" Id="R76dec44c6bdc4a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ed7d30f4144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7a69ae5d140f8" /><Relationship Type="http://schemas.openxmlformats.org/officeDocument/2006/relationships/theme" Target="/ppt/slideMasters/theme/theme1.xml" Id="Rc5bbe84fc60344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c7a69ae5d140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97745b06544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256ab61c74a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e0f87ad6649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c853b31fe4f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a7bec3bb046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6a813a8e04a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21cd6b09f4d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EIENDOMSHUSET MALLING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EIENDOMSHUSET MALLING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69 525 824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74 790 776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200 752 245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284 320 844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EIENDOM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BOAN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CHRISTIAN HERUD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984 955 189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