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338b075f6041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404368c2874664"/>
  </p:sldMasterIdLst>
  <p:sldIdLst>
    <p:sldId xmlns:r="http://schemas.openxmlformats.org/officeDocument/2006/relationships" id="256" r:id="R4ec3993de0e44c01"/>
    <p:sldId xmlns:r="http://schemas.openxmlformats.org/officeDocument/2006/relationships" id="257" r:id="R44ae38a49483444f"/>
    <p:sldId xmlns:r="http://schemas.openxmlformats.org/officeDocument/2006/relationships" id="258" r:id="R079071dc5fe54c46"/>
    <p:sldId xmlns:r="http://schemas.openxmlformats.org/officeDocument/2006/relationships" id="259" r:id="Rf8235183c4114161"/>
    <p:sldId xmlns:r="http://schemas.openxmlformats.org/officeDocument/2006/relationships" id="260" r:id="Rc0c95c3cf5024fee"/>
    <p:sldId xmlns:r="http://schemas.openxmlformats.org/officeDocument/2006/relationships" id="261" r:id="Rc091c90a67e642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04368c2874664" /><Relationship Type="http://schemas.openxmlformats.org/officeDocument/2006/relationships/slide" Target="/ppt/slides/slide1.xml" Id="R4ec3993de0e44c01" /><Relationship Type="http://schemas.openxmlformats.org/officeDocument/2006/relationships/slide" Target="/ppt/slides/slide2.xml" Id="R44ae38a49483444f" /><Relationship Type="http://schemas.openxmlformats.org/officeDocument/2006/relationships/slide" Target="/ppt/slides/slide3.xml" Id="R079071dc5fe54c46" /><Relationship Type="http://schemas.openxmlformats.org/officeDocument/2006/relationships/slide" Target="/ppt/slides/slide4.xml" Id="Rf8235183c4114161" /><Relationship Type="http://schemas.openxmlformats.org/officeDocument/2006/relationships/slide" Target="/ppt/slides/slide5.xml" Id="Rc0c95c3cf5024fee" /><Relationship Type="http://schemas.openxmlformats.org/officeDocument/2006/relationships/slide" Target="/ppt/slides/slide6.xml" Id="Rc091c90a67e642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19103e29145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84808cdef4ae7" /><Relationship Type="http://schemas.openxmlformats.org/officeDocument/2006/relationships/theme" Target="/ppt/slideMasters/theme/theme1.xml" Id="R3d832b4a23c74e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c84808cdef4a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e278799284c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10ff297bb41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af4807b3e45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a81d3b0914f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88c730f5244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746309b0646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DNB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Slottsgate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984 853 971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