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576f8dbbb641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4a546596754a76"/>
  </p:sldMasterIdLst>
  <p:sldIdLst>
    <p:sldId xmlns:r="http://schemas.openxmlformats.org/officeDocument/2006/relationships" id="256" r:id="R326ac3b62b9d4997"/>
    <p:sldId xmlns:r="http://schemas.openxmlformats.org/officeDocument/2006/relationships" id="257" r:id="R014a06a9f7a444c0"/>
    <p:sldId xmlns:r="http://schemas.openxmlformats.org/officeDocument/2006/relationships" id="258" r:id="R908b1d0962984ffc"/>
    <p:sldId xmlns:r="http://schemas.openxmlformats.org/officeDocument/2006/relationships" id="259" r:id="Rb0a875f415a74167"/>
    <p:sldId xmlns:r="http://schemas.openxmlformats.org/officeDocument/2006/relationships" id="260" r:id="R8a9315d24c0a40a4"/>
    <p:sldId xmlns:r="http://schemas.openxmlformats.org/officeDocument/2006/relationships" id="261" r:id="R67ce3ca854ad46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a546596754a76" /><Relationship Type="http://schemas.openxmlformats.org/officeDocument/2006/relationships/slide" Target="/ppt/slides/slide1.xml" Id="R326ac3b62b9d4997" /><Relationship Type="http://schemas.openxmlformats.org/officeDocument/2006/relationships/slide" Target="/ppt/slides/slide2.xml" Id="R014a06a9f7a444c0" /><Relationship Type="http://schemas.openxmlformats.org/officeDocument/2006/relationships/slide" Target="/ppt/slides/slide3.xml" Id="R908b1d0962984ffc" /><Relationship Type="http://schemas.openxmlformats.org/officeDocument/2006/relationships/slide" Target="/ppt/slides/slide4.xml" Id="Rb0a875f415a74167" /><Relationship Type="http://schemas.openxmlformats.org/officeDocument/2006/relationships/slide" Target="/ppt/slides/slide5.xml" Id="R8a9315d24c0a40a4" /><Relationship Type="http://schemas.openxmlformats.org/officeDocument/2006/relationships/slide" Target="/ppt/slides/slide6.xml" Id="R67ce3ca854ad46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4d17cf3b241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cf90509974e24" /><Relationship Type="http://schemas.openxmlformats.org/officeDocument/2006/relationships/theme" Target="/ppt/slideMasters/theme/theme1.xml" Id="R3d3d9905a5c746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bcf90509974e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b3d7e4112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8aff8d68b43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b68287a0d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4ac7b313c41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ccc05b40d45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bf3e2fa2b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BANK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DNB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984 851 006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