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96e6a14e1b48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7ae3384de74e92"/>
  </p:sldMasterIdLst>
  <p:sldIdLst>
    <p:sldId xmlns:r="http://schemas.openxmlformats.org/officeDocument/2006/relationships" id="256" r:id="Rf7e4e782de574926"/>
    <p:sldId xmlns:r="http://schemas.openxmlformats.org/officeDocument/2006/relationships" id="257" r:id="R29c2dbceb5e2432c"/>
    <p:sldId xmlns:r="http://schemas.openxmlformats.org/officeDocument/2006/relationships" id="258" r:id="Rafcec6c0d7904e07"/>
    <p:sldId xmlns:r="http://schemas.openxmlformats.org/officeDocument/2006/relationships" id="259" r:id="Rd00c7871ff724f6f"/>
    <p:sldId xmlns:r="http://schemas.openxmlformats.org/officeDocument/2006/relationships" id="260" r:id="Rd015936341d14896"/>
    <p:sldId xmlns:r="http://schemas.openxmlformats.org/officeDocument/2006/relationships" id="261" r:id="R3dbc8ed077804d77"/>
    <p:sldId xmlns:r="http://schemas.openxmlformats.org/officeDocument/2006/relationships" id="262" r:id="R283f7486eea64b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7ae3384de74e92" /><Relationship Type="http://schemas.openxmlformats.org/officeDocument/2006/relationships/slide" Target="/ppt/slides/slide1.xml" Id="Rf7e4e782de574926" /><Relationship Type="http://schemas.openxmlformats.org/officeDocument/2006/relationships/slide" Target="/ppt/slides/slide2.xml" Id="R29c2dbceb5e2432c" /><Relationship Type="http://schemas.openxmlformats.org/officeDocument/2006/relationships/slide" Target="/ppt/slides/slide3.xml" Id="Rafcec6c0d7904e07" /><Relationship Type="http://schemas.openxmlformats.org/officeDocument/2006/relationships/slide" Target="/ppt/slides/slide4.xml" Id="Rd00c7871ff724f6f" /><Relationship Type="http://schemas.openxmlformats.org/officeDocument/2006/relationships/slide" Target="/ppt/slides/slide5.xml" Id="Rd015936341d14896" /><Relationship Type="http://schemas.openxmlformats.org/officeDocument/2006/relationships/slide" Target="/ppt/slides/slide6.xml" Id="R3dbc8ed077804d77" /><Relationship Type="http://schemas.openxmlformats.org/officeDocument/2006/relationships/slide" Target="/ppt/slides/slide7.xml" Id="R283f7486eea64b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926c100ffe4f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5146b7a474a07" /><Relationship Type="http://schemas.openxmlformats.org/officeDocument/2006/relationships/theme" Target="/ppt/slideMasters/theme/theme1.xml" Id="R2700de9bbc7a4b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b5146b7a474a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43f22c5c149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dfe254bd948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0b09f25b649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d7499042f40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4baf1ccaa4c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d86d11e794c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030da6fcf45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REVISJONSKOMPANIET MIDT-NORGE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REVISJONSKOMPANIET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REVISJONSKOMPANIET MIDT-NORGE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REVISJONSKOMPANIET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REVISJONSKOMPANIET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REVISJONSKOMPANIET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30 637 005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474 765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442 580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3 224 292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13 011 567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REVISJONSKOMPANIET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REVISJONSSENTRALEN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FJØRTOFT OVE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FORSMO TROND MORTEN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LANDRØ GEIR JOHAN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LANDRØ MARIT OVERBY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HUSE EDEL ANN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REVISJONSKOMPANIET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Sluppenvegen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84 45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post@revisjonskompaniet.no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www.revisjonskompaniet.no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984 845 499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REVISJONSKOMPANIET MIDT-NORGE AS</a:t>
            </a:r>
          </a:p>
        </p:txBody>
      </p:sp>
    </p:spTree>
  </p:cSld>
  <p:clrMapOvr>
    <a:masterClrMapping xmlns:a="http://schemas.openxmlformats.org/drawingml/2006/main"/>
  </p:clrMapOvr>
</p:sld>
</file>