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411511cd2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aec08ec7694a4e"/>
  </p:sldMasterIdLst>
  <p:sldIdLst>
    <p:sldId xmlns:r="http://schemas.openxmlformats.org/officeDocument/2006/relationships" id="256" r:id="R1e5b7b214f0e466f"/>
    <p:sldId xmlns:r="http://schemas.openxmlformats.org/officeDocument/2006/relationships" id="257" r:id="R00bc630e6b954f20"/>
    <p:sldId xmlns:r="http://schemas.openxmlformats.org/officeDocument/2006/relationships" id="258" r:id="R353e553fc3b24c57"/>
    <p:sldId xmlns:r="http://schemas.openxmlformats.org/officeDocument/2006/relationships" id="259" r:id="Reefb3fedff8645cd"/>
    <p:sldId xmlns:r="http://schemas.openxmlformats.org/officeDocument/2006/relationships" id="260" r:id="Re1f75af52295459b"/>
    <p:sldId xmlns:r="http://schemas.openxmlformats.org/officeDocument/2006/relationships" id="261" r:id="R3ea92e6f483f45fa"/>
    <p:sldId xmlns:r="http://schemas.openxmlformats.org/officeDocument/2006/relationships" id="262" r:id="R5d8407ca3d954a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ec08ec7694a4e" /><Relationship Type="http://schemas.openxmlformats.org/officeDocument/2006/relationships/slide" Target="/ppt/slides/slide1.xml" Id="R1e5b7b214f0e466f" /><Relationship Type="http://schemas.openxmlformats.org/officeDocument/2006/relationships/slide" Target="/ppt/slides/slide2.xml" Id="R00bc630e6b954f20" /><Relationship Type="http://schemas.openxmlformats.org/officeDocument/2006/relationships/slide" Target="/ppt/slides/slide3.xml" Id="R353e553fc3b24c57" /><Relationship Type="http://schemas.openxmlformats.org/officeDocument/2006/relationships/slide" Target="/ppt/slides/slide4.xml" Id="Reefb3fedff8645cd" /><Relationship Type="http://schemas.openxmlformats.org/officeDocument/2006/relationships/slide" Target="/ppt/slides/slide5.xml" Id="Re1f75af52295459b" /><Relationship Type="http://schemas.openxmlformats.org/officeDocument/2006/relationships/slide" Target="/ppt/slides/slide6.xml" Id="R3ea92e6f483f45fa" /><Relationship Type="http://schemas.openxmlformats.org/officeDocument/2006/relationships/slide" Target="/ppt/slides/slide7.xml" Id="R5d8407ca3d954a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10f68ffe5b4e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49ac4007f4eb0" /><Relationship Type="http://schemas.openxmlformats.org/officeDocument/2006/relationships/theme" Target="/ppt/slideMasters/theme/theme1.xml" Id="R7e6a6dcec29043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449ac4007f4e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5c24c6b9b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1ef3ebeb4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6dd31fb03c4e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54375b0b8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855e8da9d44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d81cd1b7545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b0cd9b14c44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SIRIUS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SIRIUS HOLDING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853 124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6 620 432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SIMON STOKVOLD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JULIUSSEN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Bjørkelunden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05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rune@lofotfisk.no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984 817 703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SIRIUS HOLDING AS</a:t>
            </a:r>
          </a:p>
        </p:txBody>
      </p:sp>
    </p:spTree>
  </p:cSld>
  <p:clrMapOvr>
    <a:masterClrMapping xmlns:a="http://schemas.openxmlformats.org/drawingml/2006/main"/>
  </p:clrMapOvr>
</p:sld>
</file>