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16b5810c5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1b5da040c4053"/>
  </p:sldMasterIdLst>
  <p:sldIdLst>
    <p:sldId xmlns:r="http://schemas.openxmlformats.org/officeDocument/2006/relationships" id="256" r:id="R65b8481941514c1b"/>
    <p:sldId xmlns:r="http://schemas.openxmlformats.org/officeDocument/2006/relationships" id="257" r:id="R5680a064e2d7427a"/>
    <p:sldId xmlns:r="http://schemas.openxmlformats.org/officeDocument/2006/relationships" id="258" r:id="R83d1ffbebf4149b3"/>
    <p:sldId xmlns:r="http://schemas.openxmlformats.org/officeDocument/2006/relationships" id="259" r:id="R7c6b7945018e4bb1"/>
    <p:sldId xmlns:r="http://schemas.openxmlformats.org/officeDocument/2006/relationships" id="260" r:id="R28d63da59b234c01"/>
    <p:sldId xmlns:r="http://schemas.openxmlformats.org/officeDocument/2006/relationships" id="261" r:id="Rab6d3f7e67ee4bd6"/>
    <p:sldId xmlns:r="http://schemas.openxmlformats.org/officeDocument/2006/relationships" id="262" r:id="R824c5ff576bf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1b5da040c4053" /><Relationship Type="http://schemas.openxmlformats.org/officeDocument/2006/relationships/slide" Target="/ppt/slides/slide1.xml" Id="R65b8481941514c1b" /><Relationship Type="http://schemas.openxmlformats.org/officeDocument/2006/relationships/slide" Target="/ppt/slides/slide2.xml" Id="R5680a064e2d7427a" /><Relationship Type="http://schemas.openxmlformats.org/officeDocument/2006/relationships/slide" Target="/ppt/slides/slide3.xml" Id="R83d1ffbebf4149b3" /><Relationship Type="http://schemas.openxmlformats.org/officeDocument/2006/relationships/slide" Target="/ppt/slides/slide4.xml" Id="R7c6b7945018e4bb1" /><Relationship Type="http://schemas.openxmlformats.org/officeDocument/2006/relationships/slide" Target="/ppt/slides/slide5.xml" Id="R28d63da59b234c01" /><Relationship Type="http://schemas.openxmlformats.org/officeDocument/2006/relationships/slide" Target="/ppt/slides/slide6.xml" Id="Rab6d3f7e67ee4bd6" /><Relationship Type="http://schemas.openxmlformats.org/officeDocument/2006/relationships/slide" Target="/ppt/slides/slide7.xml" Id="R824c5ff576bf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68bbc1472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506bf6e542c6" /><Relationship Type="http://schemas.openxmlformats.org/officeDocument/2006/relationships/theme" Target="/ppt/slideMasters/theme/theme1.xml" Id="R9eec136561ab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3506bf6e5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5337d3a9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789f47c0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04720944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3ac52cbf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3cc818a0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1838b02e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7398923a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