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f13198297e40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4a2be3be614450"/>
  </p:sldMasterIdLst>
  <p:sldIdLst>
    <p:sldId xmlns:r="http://schemas.openxmlformats.org/officeDocument/2006/relationships" id="256" r:id="Rbfc4a9bc118d43c1"/>
    <p:sldId xmlns:r="http://schemas.openxmlformats.org/officeDocument/2006/relationships" id="257" r:id="R9f9201d8cdb64af7"/>
    <p:sldId xmlns:r="http://schemas.openxmlformats.org/officeDocument/2006/relationships" id="258" r:id="Rd36ae4c4b4bc4efd"/>
    <p:sldId xmlns:r="http://schemas.openxmlformats.org/officeDocument/2006/relationships" id="259" r:id="R14fde86834134a7c"/>
    <p:sldId xmlns:r="http://schemas.openxmlformats.org/officeDocument/2006/relationships" id="260" r:id="R10f4b3f1fa6441a4"/>
    <p:sldId xmlns:r="http://schemas.openxmlformats.org/officeDocument/2006/relationships" id="261" r:id="Rac691ef12d9a4203"/>
    <p:sldId xmlns:r="http://schemas.openxmlformats.org/officeDocument/2006/relationships" id="262" r:id="R4396b2b196d542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a2be3be614450" /><Relationship Type="http://schemas.openxmlformats.org/officeDocument/2006/relationships/slide" Target="/ppt/slides/slide1.xml" Id="Rbfc4a9bc118d43c1" /><Relationship Type="http://schemas.openxmlformats.org/officeDocument/2006/relationships/slide" Target="/ppt/slides/slide2.xml" Id="R9f9201d8cdb64af7" /><Relationship Type="http://schemas.openxmlformats.org/officeDocument/2006/relationships/slide" Target="/ppt/slides/slide3.xml" Id="Rd36ae4c4b4bc4efd" /><Relationship Type="http://schemas.openxmlformats.org/officeDocument/2006/relationships/slide" Target="/ppt/slides/slide4.xml" Id="R14fde86834134a7c" /><Relationship Type="http://schemas.openxmlformats.org/officeDocument/2006/relationships/slide" Target="/ppt/slides/slide5.xml" Id="R10f4b3f1fa6441a4" /><Relationship Type="http://schemas.openxmlformats.org/officeDocument/2006/relationships/slide" Target="/ppt/slides/slide6.xml" Id="Rac691ef12d9a4203" /><Relationship Type="http://schemas.openxmlformats.org/officeDocument/2006/relationships/slide" Target="/ppt/slides/slide7.xml" Id="R4396b2b196d542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20c1fa3bea49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457d9a4124caf" /><Relationship Type="http://schemas.openxmlformats.org/officeDocument/2006/relationships/theme" Target="/ppt/slideMasters/theme/theme1.xml" Id="R3f712c63243e46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b457d9a4124c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913efd1d44f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abfa2060641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d9314b8fe4f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a77f4361a4e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a00ba774f49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8e86815104a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8d1779a4946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MULTITEK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MULTITEK AS ble etablert [år] og holder til i Breistein.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4 223 356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4 235 874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RASMUSSEN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Breisteinvegen 174B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5111 Breistein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frank@compute.no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www.compute.no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984 748 469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MULTITEK AS</a:t>
            </a:r>
          </a:p>
        </p:txBody>
      </p:sp>
    </p:spTree>
  </p:cSld>
  <p:clrMapOvr>
    <a:masterClrMapping xmlns:a="http://schemas.openxmlformats.org/drawingml/2006/main"/>
  </p:clrMapOvr>
</p:sld>
</file>