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8c04f4598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a828bc55a4634"/>
  </p:sldMasterIdLst>
  <p:sldIdLst>
    <p:sldId xmlns:r="http://schemas.openxmlformats.org/officeDocument/2006/relationships" id="256" r:id="Rbadac84423174934"/>
    <p:sldId xmlns:r="http://schemas.openxmlformats.org/officeDocument/2006/relationships" id="257" r:id="R9bf89db7f829472d"/>
    <p:sldId xmlns:r="http://schemas.openxmlformats.org/officeDocument/2006/relationships" id="258" r:id="R563786a7cb54495d"/>
    <p:sldId xmlns:r="http://schemas.openxmlformats.org/officeDocument/2006/relationships" id="259" r:id="Rf9645d72597740b3"/>
    <p:sldId xmlns:r="http://schemas.openxmlformats.org/officeDocument/2006/relationships" id="260" r:id="R3bdbff50d4064a62"/>
    <p:sldId xmlns:r="http://schemas.openxmlformats.org/officeDocument/2006/relationships" id="261" r:id="R2fbb3e21f4ee412c"/>
    <p:sldId xmlns:r="http://schemas.openxmlformats.org/officeDocument/2006/relationships" id="262" r:id="R98c3b69e684d4f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a828bc55a4634" /><Relationship Type="http://schemas.openxmlformats.org/officeDocument/2006/relationships/slide" Target="/ppt/slides/slide1.xml" Id="Rbadac84423174934" /><Relationship Type="http://schemas.openxmlformats.org/officeDocument/2006/relationships/slide" Target="/ppt/slides/slide2.xml" Id="R9bf89db7f829472d" /><Relationship Type="http://schemas.openxmlformats.org/officeDocument/2006/relationships/slide" Target="/ppt/slides/slide3.xml" Id="R563786a7cb54495d" /><Relationship Type="http://schemas.openxmlformats.org/officeDocument/2006/relationships/slide" Target="/ppt/slides/slide4.xml" Id="Rf9645d72597740b3" /><Relationship Type="http://schemas.openxmlformats.org/officeDocument/2006/relationships/slide" Target="/ppt/slides/slide5.xml" Id="R3bdbff50d4064a62" /><Relationship Type="http://schemas.openxmlformats.org/officeDocument/2006/relationships/slide" Target="/ppt/slides/slide6.xml" Id="R2fbb3e21f4ee412c" /><Relationship Type="http://schemas.openxmlformats.org/officeDocument/2006/relationships/slide" Target="/ppt/slides/slide7.xml" Id="R98c3b69e684d4f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4fb271b55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2f0e093d54298" /><Relationship Type="http://schemas.openxmlformats.org/officeDocument/2006/relationships/theme" Target="/ppt/slideMasters/theme/theme1.xml" Id="Rf00678c6c330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2f0e093d5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5cc0814c9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ceef65051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8c7a8d66849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d9166218c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06c3244ca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4b1c3b6942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c7c952ee9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ble etablert [år] og holder til i Meisingset.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ODD HARRY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SÆTERLI TURID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Rottåsvegen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6628 Meisingset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ohsira@sunndals.net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984 724 470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