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72bad29b2f4a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8ce510391f44ba"/>
  </p:sldMasterIdLst>
  <p:sldIdLst>
    <p:sldId xmlns:r="http://schemas.openxmlformats.org/officeDocument/2006/relationships" id="256" r:id="R573b55210bfc4543"/>
    <p:sldId xmlns:r="http://schemas.openxmlformats.org/officeDocument/2006/relationships" id="257" r:id="Rcc6395474f6a41c7"/>
    <p:sldId xmlns:r="http://schemas.openxmlformats.org/officeDocument/2006/relationships" id="258" r:id="Re49a5cf6849c4b5c"/>
    <p:sldId xmlns:r="http://schemas.openxmlformats.org/officeDocument/2006/relationships" id="259" r:id="R84fc0aee04fc4dc5"/>
    <p:sldId xmlns:r="http://schemas.openxmlformats.org/officeDocument/2006/relationships" id="260" r:id="R56ebe572e3e04a26"/>
    <p:sldId xmlns:r="http://schemas.openxmlformats.org/officeDocument/2006/relationships" id="261" r:id="R6e8eb3e3338640dc"/>
    <p:sldId xmlns:r="http://schemas.openxmlformats.org/officeDocument/2006/relationships" id="262" r:id="R078b82dd0e274d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8ce510391f44ba" /><Relationship Type="http://schemas.openxmlformats.org/officeDocument/2006/relationships/slide" Target="/ppt/slides/slide1.xml" Id="R573b55210bfc4543" /><Relationship Type="http://schemas.openxmlformats.org/officeDocument/2006/relationships/slide" Target="/ppt/slides/slide2.xml" Id="Rcc6395474f6a41c7" /><Relationship Type="http://schemas.openxmlformats.org/officeDocument/2006/relationships/slide" Target="/ppt/slides/slide3.xml" Id="Re49a5cf6849c4b5c" /><Relationship Type="http://schemas.openxmlformats.org/officeDocument/2006/relationships/slide" Target="/ppt/slides/slide4.xml" Id="R84fc0aee04fc4dc5" /><Relationship Type="http://schemas.openxmlformats.org/officeDocument/2006/relationships/slide" Target="/ppt/slides/slide5.xml" Id="R56ebe572e3e04a26" /><Relationship Type="http://schemas.openxmlformats.org/officeDocument/2006/relationships/slide" Target="/ppt/slides/slide6.xml" Id="R6e8eb3e3338640dc" /><Relationship Type="http://schemas.openxmlformats.org/officeDocument/2006/relationships/slide" Target="/ppt/slides/slide7.xml" Id="R078b82dd0e274d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cbb1f08cfe44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f1dda43b44e00" /><Relationship Type="http://schemas.openxmlformats.org/officeDocument/2006/relationships/theme" Target="/ppt/slideMasters/theme/theme1.xml" Id="R3bce24d187584c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bf1dda43b44e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f033354074d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fe2ce9a1941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9fcb31c9844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6d9b86e7c40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e62029cf549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82a40898544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1398e109c4b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K.JACOBSEN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K.JACOBSEN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K.JACOBSEN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K.JACOBSEN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K.JACOBSEN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K.JACOBSEN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88 325 785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87 118 515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90 568 933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227 591 532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256 588 927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K.JACOBSEN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JFK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KEJ INVESTMENT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JACOBSEN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KOLBE INVEST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K.JACOBSEN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Solveien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984 696 914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K.JACOBSEN INVEST AS</a:t>
            </a:r>
          </a:p>
        </p:txBody>
      </p:sp>
    </p:spTree>
  </p:cSld>
  <p:clrMapOvr>
    <a:masterClrMapping xmlns:a="http://schemas.openxmlformats.org/drawingml/2006/main"/>
  </p:clrMapOvr>
</p:sld>
</file>