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be5861e7b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f8206a76b4ded"/>
  </p:sldMasterIdLst>
  <p:sldIdLst>
    <p:sldId xmlns:r="http://schemas.openxmlformats.org/officeDocument/2006/relationships" id="256" r:id="R5ebc3d0bfe594605"/>
    <p:sldId xmlns:r="http://schemas.openxmlformats.org/officeDocument/2006/relationships" id="257" r:id="Rd0250544f2c34d66"/>
    <p:sldId xmlns:r="http://schemas.openxmlformats.org/officeDocument/2006/relationships" id="258" r:id="Rb894aead6d8f4960"/>
    <p:sldId xmlns:r="http://schemas.openxmlformats.org/officeDocument/2006/relationships" id="259" r:id="Rffafff43a1b64b70"/>
    <p:sldId xmlns:r="http://schemas.openxmlformats.org/officeDocument/2006/relationships" id="260" r:id="R4a2b6c8f50c74212"/>
    <p:sldId xmlns:r="http://schemas.openxmlformats.org/officeDocument/2006/relationships" id="261" r:id="Rcf9e204cb15047de"/>
    <p:sldId xmlns:r="http://schemas.openxmlformats.org/officeDocument/2006/relationships" id="262" r:id="R133f9d473dfc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f8206a76b4ded" /><Relationship Type="http://schemas.openxmlformats.org/officeDocument/2006/relationships/slide" Target="/ppt/slides/slide1.xml" Id="R5ebc3d0bfe594605" /><Relationship Type="http://schemas.openxmlformats.org/officeDocument/2006/relationships/slide" Target="/ppt/slides/slide2.xml" Id="Rd0250544f2c34d66" /><Relationship Type="http://schemas.openxmlformats.org/officeDocument/2006/relationships/slide" Target="/ppt/slides/slide3.xml" Id="Rb894aead6d8f4960" /><Relationship Type="http://schemas.openxmlformats.org/officeDocument/2006/relationships/slide" Target="/ppt/slides/slide4.xml" Id="Rffafff43a1b64b70" /><Relationship Type="http://schemas.openxmlformats.org/officeDocument/2006/relationships/slide" Target="/ppt/slides/slide5.xml" Id="R4a2b6c8f50c74212" /><Relationship Type="http://schemas.openxmlformats.org/officeDocument/2006/relationships/slide" Target="/ppt/slides/slide6.xml" Id="Rcf9e204cb15047de" /><Relationship Type="http://schemas.openxmlformats.org/officeDocument/2006/relationships/slide" Target="/ppt/slides/slide7.xml" Id="R133f9d473dfc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0b4af76cf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db298f78c4187" /><Relationship Type="http://schemas.openxmlformats.org/officeDocument/2006/relationships/theme" Target="/ppt/slideMasters/theme/theme1.xml" Id="Rfa00f36bdeab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db298f78c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21e6b62ae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f598cf6a9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272fc032f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e93b9aaa6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49d6c7ef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b3810515f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69a53ddb0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