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1b7f36dd5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d10c4a01a4e5d"/>
  </p:sldMasterIdLst>
  <p:sldIdLst>
    <p:sldId xmlns:r="http://schemas.openxmlformats.org/officeDocument/2006/relationships" id="256" r:id="Rb86825bb3f9f474d"/>
    <p:sldId xmlns:r="http://schemas.openxmlformats.org/officeDocument/2006/relationships" id="257" r:id="R97ca7b1eb1b04c2b"/>
    <p:sldId xmlns:r="http://schemas.openxmlformats.org/officeDocument/2006/relationships" id="258" r:id="R488c816a57284713"/>
    <p:sldId xmlns:r="http://schemas.openxmlformats.org/officeDocument/2006/relationships" id="259" r:id="R0ab268ff2697455f"/>
    <p:sldId xmlns:r="http://schemas.openxmlformats.org/officeDocument/2006/relationships" id="260" r:id="R8955c696f4b24dff"/>
    <p:sldId xmlns:r="http://schemas.openxmlformats.org/officeDocument/2006/relationships" id="261" r:id="R68d4161b329f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d10c4a01a4e5d" /><Relationship Type="http://schemas.openxmlformats.org/officeDocument/2006/relationships/slide" Target="/ppt/slides/slide1.xml" Id="Rb86825bb3f9f474d" /><Relationship Type="http://schemas.openxmlformats.org/officeDocument/2006/relationships/slide" Target="/ppt/slides/slide2.xml" Id="R97ca7b1eb1b04c2b" /><Relationship Type="http://schemas.openxmlformats.org/officeDocument/2006/relationships/slide" Target="/ppt/slides/slide3.xml" Id="R488c816a57284713" /><Relationship Type="http://schemas.openxmlformats.org/officeDocument/2006/relationships/slide" Target="/ppt/slides/slide4.xml" Id="R0ab268ff2697455f" /><Relationship Type="http://schemas.openxmlformats.org/officeDocument/2006/relationships/slide" Target="/ppt/slides/slide5.xml" Id="R8955c696f4b24dff" /><Relationship Type="http://schemas.openxmlformats.org/officeDocument/2006/relationships/slide" Target="/ppt/slides/slide6.xml" Id="R68d4161b329f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9f1bc6381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9db6880c34eb3" /><Relationship Type="http://schemas.openxmlformats.org/officeDocument/2006/relationships/theme" Target="/ppt/slideMasters/theme/theme1.xml" Id="Re9d959624866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9db6880c3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4cf9330ed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368a7702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3c29a58b8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04eb75dd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d057f0e2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7de7a1ed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