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6efc49b7a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15ec4eed34da1"/>
  </p:sldMasterIdLst>
  <p:sldIdLst>
    <p:sldId xmlns:r="http://schemas.openxmlformats.org/officeDocument/2006/relationships" id="256" r:id="R98757be183e64f1b"/>
    <p:sldId xmlns:r="http://schemas.openxmlformats.org/officeDocument/2006/relationships" id="257" r:id="R3015d31d0f524312"/>
    <p:sldId xmlns:r="http://schemas.openxmlformats.org/officeDocument/2006/relationships" id="258" r:id="R2e81486dd2bf4656"/>
    <p:sldId xmlns:r="http://schemas.openxmlformats.org/officeDocument/2006/relationships" id="259" r:id="R248908963b9148c3"/>
    <p:sldId xmlns:r="http://schemas.openxmlformats.org/officeDocument/2006/relationships" id="260" r:id="Rfa4692e12f6a4480"/>
    <p:sldId xmlns:r="http://schemas.openxmlformats.org/officeDocument/2006/relationships" id="261" r:id="R3ea55d8a5a7b4779"/>
    <p:sldId xmlns:r="http://schemas.openxmlformats.org/officeDocument/2006/relationships" id="262" r:id="R21339ff42268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15ec4eed34da1" /><Relationship Type="http://schemas.openxmlformats.org/officeDocument/2006/relationships/slide" Target="/ppt/slides/slide1.xml" Id="R98757be183e64f1b" /><Relationship Type="http://schemas.openxmlformats.org/officeDocument/2006/relationships/slide" Target="/ppt/slides/slide2.xml" Id="R3015d31d0f524312" /><Relationship Type="http://schemas.openxmlformats.org/officeDocument/2006/relationships/slide" Target="/ppt/slides/slide3.xml" Id="R2e81486dd2bf4656" /><Relationship Type="http://schemas.openxmlformats.org/officeDocument/2006/relationships/slide" Target="/ppt/slides/slide4.xml" Id="R248908963b9148c3" /><Relationship Type="http://schemas.openxmlformats.org/officeDocument/2006/relationships/slide" Target="/ppt/slides/slide5.xml" Id="Rfa4692e12f6a4480" /><Relationship Type="http://schemas.openxmlformats.org/officeDocument/2006/relationships/slide" Target="/ppt/slides/slide6.xml" Id="R3ea55d8a5a7b4779" /><Relationship Type="http://schemas.openxmlformats.org/officeDocument/2006/relationships/slide" Target="/ppt/slides/slide7.xml" Id="R21339ff42268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4b69298a6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ccbb11b44058" /><Relationship Type="http://schemas.openxmlformats.org/officeDocument/2006/relationships/theme" Target="/ppt/slideMasters/theme/theme1.xml" Id="R4c030aab178c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dccbb11b4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d059c5a0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5bc78679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ade9313f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9af85c39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90d992af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ef29afc3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ece7f3a9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