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b81833a2c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2f9ec428e47c8"/>
  </p:sldMasterIdLst>
  <p:sldIdLst>
    <p:sldId xmlns:r="http://schemas.openxmlformats.org/officeDocument/2006/relationships" id="256" r:id="R021d225370834362"/>
    <p:sldId xmlns:r="http://schemas.openxmlformats.org/officeDocument/2006/relationships" id="257" r:id="Rb6358a30c5634cb3"/>
    <p:sldId xmlns:r="http://schemas.openxmlformats.org/officeDocument/2006/relationships" id="258" r:id="R2b464ff9bb854723"/>
    <p:sldId xmlns:r="http://schemas.openxmlformats.org/officeDocument/2006/relationships" id="259" r:id="R3f5290b98ec949bb"/>
    <p:sldId xmlns:r="http://schemas.openxmlformats.org/officeDocument/2006/relationships" id="260" r:id="R632b6a6b76c44936"/>
    <p:sldId xmlns:r="http://schemas.openxmlformats.org/officeDocument/2006/relationships" id="261" r:id="R38d5787bcd22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2f9ec428e47c8" /><Relationship Type="http://schemas.openxmlformats.org/officeDocument/2006/relationships/slide" Target="/ppt/slides/slide1.xml" Id="R021d225370834362" /><Relationship Type="http://schemas.openxmlformats.org/officeDocument/2006/relationships/slide" Target="/ppt/slides/slide2.xml" Id="Rb6358a30c5634cb3" /><Relationship Type="http://schemas.openxmlformats.org/officeDocument/2006/relationships/slide" Target="/ppt/slides/slide3.xml" Id="R2b464ff9bb854723" /><Relationship Type="http://schemas.openxmlformats.org/officeDocument/2006/relationships/slide" Target="/ppt/slides/slide4.xml" Id="R3f5290b98ec949bb" /><Relationship Type="http://schemas.openxmlformats.org/officeDocument/2006/relationships/slide" Target="/ppt/slides/slide5.xml" Id="R632b6a6b76c44936" /><Relationship Type="http://schemas.openxmlformats.org/officeDocument/2006/relationships/slide" Target="/ppt/slides/slide6.xml" Id="R38d5787bcd22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23eca060e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20bd74725434c" /><Relationship Type="http://schemas.openxmlformats.org/officeDocument/2006/relationships/theme" Target="/ppt/slideMasters/theme/theme1.xml" Id="R732e278169a544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20bd7472543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24a86239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23aa6238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bc24ebbc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266e3e903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e73f793dc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29f04516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984 638 531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