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44c7f8923e49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5c1d0f423f45e4"/>
  </p:sldMasterIdLst>
  <p:sldIdLst>
    <p:sldId xmlns:r="http://schemas.openxmlformats.org/officeDocument/2006/relationships" id="256" r:id="R6237f1d6567b4418"/>
    <p:sldId xmlns:r="http://schemas.openxmlformats.org/officeDocument/2006/relationships" id="257" r:id="R0cf036a589cc422b"/>
    <p:sldId xmlns:r="http://schemas.openxmlformats.org/officeDocument/2006/relationships" id="258" r:id="Rd8ecf1a2b5a04db7"/>
    <p:sldId xmlns:r="http://schemas.openxmlformats.org/officeDocument/2006/relationships" id="259" r:id="Rf58a63598e6e4651"/>
    <p:sldId xmlns:r="http://schemas.openxmlformats.org/officeDocument/2006/relationships" id="260" r:id="Rca586bb2984f4ee9"/>
    <p:sldId xmlns:r="http://schemas.openxmlformats.org/officeDocument/2006/relationships" id="261" r:id="R506695ceb77847c5"/>
    <p:sldId xmlns:r="http://schemas.openxmlformats.org/officeDocument/2006/relationships" id="262" r:id="Rc30317208c3d48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c1d0f423f45e4" /><Relationship Type="http://schemas.openxmlformats.org/officeDocument/2006/relationships/slide" Target="/ppt/slides/slide1.xml" Id="R6237f1d6567b4418" /><Relationship Type="http://schemas.openxmlformats.org/officeDocument/2006/relationships/slide" Target="/ppt/slides/slide2.xml" Id="R0cf036a589cc422b" /><Relationship Type="http://schemas.openxmlformats.org/officeDocument/2006/relationships/slide" Target="/ppt/slides/slide3.xml" Id="Rd8ecf1a2b5a04db7" /><Relationship Type="http://schemas.openxmlformats.org/officeDocument/2006/relationships/slide" Target="/ppt/slides/slide4.xml" Id="Rf58a63598e6e4651" /><Relationship Type="http://schemas.openxmlformats.org/officeDocument/2006/relationships/slide" Target="/ppt/slides/slide5.xml" Id="Rca586bb2984f4ee9" /><Relationship Type="http://schemas.openxmlformats.org/officeDocument/2006/relationships/slide" Target="/ppt/slides/slide6.xml" Id="R506695ceb77847c5" /><Relationship Type="http://schemas.openxmlformats.org/officeDocument/2006/relationships/slide" Target="/ppt/slides/slide7.xml" Id="Rc30317208c3d48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058bd3777244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4704315414fd3" /><Relationship Type="http://schemas.openxmlformats.org/officeDocument/2006/relationships/theme" Target="/ppt/slideMasters/theme/theme1.xml" Id="Rc7b095bc4c6345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24704315414f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7c5d6d7bc4c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475ee586940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e22edc36148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ecd6beb6c4d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2a1d8fe6348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b1ca7c8d448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c07a172f943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RUDLAND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RUDLAND EIENDOM AS ble etablert [år] og holder til i Kvam.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1 467 888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−490 816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4 685 024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KRISTIAN RUDLAND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2642 Kvam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984 630 476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EIENDOM AS</a:t>
            </a:r>
          </a:p>
        </p:txBody>
      </p:sp>
    </p:spTree>
  </p:cSld>
  <p:clrMapOvr>
    <a:masterClrMapping xmlns:a="http://schemas.openxmlformats.org/drawingml/2006/main"/>
  </p:clrMapOvr>
</p:sld>
</file>