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bdd08fbf646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dddf21501d4591"/>
  </p:sldMasterIdLst>
  <p:sldIdLst>
    <p:sldId xmlns:r="http://schemas.openxmlformats.org/officeDocument/2006/relationships" id="256" r:id="Rfbd08a5108384481"/>
    <p:sldId xmlns:r="http://schemas.openxmlformats.org/officeDocument/2006/relationships" id="257" r:id="Rb768795a27804d8f"/>
    <p:sldId xmlns:r="http://schemas.openxmlformats.org/officeDocument/2006/relationships" id="258" r:id="R3c1f786bdb8b4603"/>
    <p:sldId xmlns:r="http://schemas.openxmlformats.org/officeDocument/2006/relationships" id="259" r:id="R6de703e04d6e417b"/>
    <p:sldId xmlns:r="http://schemas.openxmlformats.org/officeDocument/2006/relationships" id="260" r:id="Ref645e7c12674edd"/>
    <p:sldId xmlns:r="http://schemas.openxmlformats.org/officeDocument/2006/relationships" id="261" r:id="R677d2e58dc064417"/>
    <p:sldId xmlns:r="http://schemas.openxmlformats.org/officeDocument/2006/relationships" id="262" r:id="R96907766921148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ddf21501d4591" /><Relationship Type="http://schemas.openxmlformats.org/officeDocument/2006/relationships/slide" Target="/ppt/slides/slide1.xml" Id="Rfbd08a5108384481" /><Relationship Type="http://schemas.openxmlformats.org/officeDocument/2006/relationships/slide" Target="/ppt/slides/slide2.xml" Id="Rb768795a27804d8f" /><Relationship Type="http://schemas.openxmlformats.org/officeDocument/2006/relationships/slide" Target="/ppt/slides/slide3.xml" Id="R3c1f786bdb8b4603" /><Relationship Type="http://schemas.openxmlformats.org/officeDocument/2006/relationships/slide" Target="/ppt/slides/slide4.xml" Id="R6de703e04d6e417b" /><Relationship Type="http://schemas.openxmlformats.org/officeDocument/2006/relationships/slide" Target="/ppt/slides/slide5.xml" Id="Ref645e7c12674edd" /><Relationship Type="http://schemas.openxmlformats.org/officeDocument/2006/relationships/slide" Target="/ppt/slides/slide6.xml" Id="R677d2e58dc064417" /><Relationship Type="http://schemas.openxmlformats.org/officeDocument/2006/relationships/slide" Target="/ppt/slides/slide7.xml" Id="R96907766921148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d7d0b5ba2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8b720dd84446b" /><Relationship Type="http://schemas.openxmlformats.org/officeDocument/2006/relationships/theme" Target="/ppt/slideMasters/theme/theme1.xml" Id="R3d12f7bdd7ba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68b720dd8444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78539c55a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d0aed5b33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21b30390c4b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00aa2787044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0a75cb819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ebcc3b4e24d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6ecd190dc4a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2 502 347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HANNE MYHRA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