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47dbdfe40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218b362b24fa2"/>
  </p:sldMasterIdLst>
  <p:sldIdLst>
    <p:sldId xmlns:r="http://schemas.openxmlformats.org/officeDocument/2006/relationships" id="256" r:id="R415d830739ce4244"/>
    <p:sldId xmlns:r="http://schemas.openxmlformats.org/officeDocument/2006/relationships" id="257" r:id="Rac212a7787b04ac1"/>
    <p:sldId xmlns:r="http://schemas.openxmlformats.org/officeDocument/2006/relationships" id="258" r:id="Re639a9e6b5be4b2d"/>
    <p:sldId xmlns:r="http://schemas.openxmlformats.org/officeDocument/2006/relationships" id="259" r:id="R8e36d44f34d847ac"/>
    <p:sldId xmlns:r="http://schemas.openxmlformats.org/officeDocument/2006/relationships" id="260" r:id="R24ec6b7d69074bde"/>
    <p:sldId xmlns:r="http://schemas.openxmlformats.org/officeDocument/2006/relationships" id="261" r:id="Ra11bd21438ca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218b362b24fa2" /><Relationship Type="http://schemas.openxmlformats.org/officeDocument/2006/relationships/slide" Target="/ppt/slides/slide1.xml" Id="R415d830739ce4244" /><Relationship Type="http://schemas.openxmlformats.org/officeDocument/2006/relationships/slide" Target="/ppt/slides/slide2.xml" Id="Rac212a7787b04ac1" /><Relationship Type="http://schemas.openxmlformats.org/officeDocument/2006/relationships/slide" Target="/ppt/slides/slide3.xml" Id="Re639a9e6b5be4b2d" /><Relationship Type="http://schemas.openxmlformats.org/officeDocument/2006/relationships/slide" Target="/ppt/slides/slide4.xml" Id="R8e36d44f34d847ac" /><Relationship Type="http://schemas.openxmlformats.org/officeDocument/2006/relationships/slide" Target="/ppt/slides/slide5.xml" Id="R24ec6b7d69074bde" /><Relationship Type="http://schemas.openxmlformats.org/officeDocument/2006/relationships/slide" Target="/ppt/slides/slide6.xml" Id="Ra11bd21438ca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29f19a9db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70346fcf348b1" /><Relationship Type="http://schemas.openxmlformats.org/officeDocument/2006/relationships/theme" Target="/ppt/slideMasters/theme/theme1.xml" Id="R21b076a8b4c143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570346fcf3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6e45f6ed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01624611e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2a055ad3e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93afaccf9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65c861c9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c5a5e1c03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OSEBERG COMPUTING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Morildveien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90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hanne@oseberg.biz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984 608 896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COMPUTING AS</a:t>
            </a:r>
          </a:p>
        </p:txBody>
      </p:sp>
    </p:spTree>
  </p:cSld>
  <p:clrMapOvr>
    <a:masterClrMapping xmlns:a="http://schemas.openxmlformats.org/drawingml/2006/main"/>
  </p:clrMapOvr>
</p:sld>
</file>