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3f88b10b114c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cdf45971c44c6c"/>
  </p:sldMasterIdLst>
  <p:sldIdLst>
    <p:sldId xmlns:r="http://schemas.openxmlformats.org/officeDocument/2006/relationships" id="256" r:id="Rc1138cf42e2e4856"/>
    <p:sldId xmlns:r="http://schemas.openxmlformats.org/officeDocument/2006/relationships" id="257" r:id="R28e6743a38154bba"/>
    <p:sldId xmlns:r="http://schemas.openxmlformats.org/officeDocument/2006/relationships" id="258" r:id="Rce1894d2bead457e"/>
    <p:sldId xmlns:r="http://schemas.openxmlformats.org/officeDocument/2006/relationships" id="259" r:id="R44d7c66454ff4bac"/>
    <p:sldId xmlns:r="http://schemas.openxmlformats.org/officeDocument/2006/relationships" id="260" r:id="R02b5c5bdfcf445f7"/>
    <p:sldId xmlns:r="http://schemas.openxmlformats.org/officeDocument/2006/relationships" id="261" r:id="R5b19a80caada4904"/>
    <p:sldId xmlns:r="http://schemas.openxmlformats.org/officeDocument/2006/relationships" id="262" r:id="Rae90a8e9582442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cdf45971c44c6c" /><Relationship Type="http://schemas.openxmlformats.org/officeDocument/2006/relationships/slide" Target="/ppt/slides/slide1.xml" Id="Rc1138cf42e2e4856" /><Relationship Type="http://schemas.openxmlformats.org/officeDocument/2006/relationships/slide" Target="/ppt/slides/slide2.xml" Id="R28e6743a38154bba" /><Relationship Type="http://schemas.openxmlformats.org/officeDocument/2006/relationships/slide" Target="/ppt/slides/slide3.xml" Id="Rce1894d2bead457e" /><Relationship Type="http://schemas.openxmlformats.org/officeDocument/2006/relationships/slide" Target="/ppt/slides/slide4.xml" Id="R44d7c66454ff4bac" /><Relationship Type="http://schemas.openxmlformats.org/officeDocument/2006/relationships/slide" Target="/ppt/slides/slide5.xml" Id="R02b5c5bdfcf445f7" /><Relationship Type="http://schemas.openxmlformats.org/officeDocument/2006/relationships/slide" Target="/ppt/slides/slide6.xml" Id="R5b19a80caada4904" /><Relationship Type="http://schemas.openxmlformats.org/officeDocument/2006/relationships/slide" Target="/ppt/slides/slide7.xml" Id="Rae90a8e9582442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cc4a7bcf2545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72eb31224424b" /><Relationship Type="http://schemas.openxmlformats.org/officeDocument/2006/relationships/theme" Target="/ppt/slideMasters/theme/theme1.xml" Id="R09dd3cfac18643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c72eb3122442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178358a9849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79dec74fd4d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5530f0baa41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c010414904d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185f59ad649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14eb058c542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6472123d742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MØLLER MOBILITY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MOBILITY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4 242 000 000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8 343 000 000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AS  –  96,9 %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MOBILITY GROUP MI AS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JAN HENRIK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JAN HENRIK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03 33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984 599 730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