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4aef88c4a348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03a1f2e37c4af2"/>
  </p:sldMasterIdLst>
  <p:sldIdLst>
    <p:sldId xmlns:r="http://schemas.openxmlformats.org/officeDocument/2006/relationships" id="256" r:id="R544fe125f22a4048"/>
    <p:sldId xmlns:r="http://schemas.openxmlformats.org/officeDocument/2006/relationships" id="257" r:id="Rd1e52e55aff94585"/>
    <p:sldId xmlns:r="http://schemas.openxmlformats.org/officeDocument/2006/relationships" id="258" r:id="R53e52582e0be4726"/>
    <p:sldId xmlns:r="http://schemas.openxmlformats.org/officeDocument/2006/relationships" id="259" r:id="R25722889fa7a48dd"/>
    <p:sldId xmlns:r="http://schemas.openxmlformats.org/officeDocument/2006/relationships" id="260" r:id="Rf1f8c9cd7d10427c"/>
    <p:sldId xmlns:r="http://schemas.openxmlformats.org/officeDocument/2006/relationships" id="261" r:id="R7d9c8dc21fd14e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3a1f2e37c4af2" /><Relationship Type="http://schemas.openxmlformats.org/officeDocument/2006/relationships/slide" Target="/ppt/slides/slide1.xml" Id="R544fe125f22a4048" /><Relationship Type="http://schemas.openxmlformats.org/officeDocument/2006/relationships/slide" Target="/ppt/slides/slide2.xml" Id="Rd1e52e55aff94585" /><Relationship Type="http://schemas.openxmlformats.org/officeDocument/2006/relationships/slide" Target="/ppt/slides/slide3.xml" Id="R53e52582e0be4726" /><Relationship Type="http://schemas.openxmlformats.org/officeDocument/2006/relationships/slide" Target="/ppt/slides/slide4.xml" Id="R25722889fa7a48dd" /><Relationship Type="http://schemas.openxmlformats.org/officeDocument/2006/relationships/slide" Target="/ppt/slides/slide5.xml" Id="Rf1f8c9cd7d10427c" /><Relationship Type="http://schemas.openxmlformats.org/officeDocument/2006/relationships/slide" Target="/ppt/slides/slide6.xml" Id="R7d9c8dc21fd14e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f72cb73474c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9665082d442f6" /><Relationship Type="http://schemas.openxmlformats.org/officeDocument/2006/relationships/theme" Target="/ppt/slideMasters/theme/theme1.xml" Id="Rbff40d27ad5a46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69665082d442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efc20518b4f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5e338710744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cbe957d134b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01e71dc4f4d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ae2407be14f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1749323dc4b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MOBILITY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984 599 730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