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0634b5f17b74e8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601dfcdcfee46c9"/>
  </p:sldMasterIdLst>
  <p:sldIdLst>
    <p:sldId xmlns:r="http://schemas.openxmlformats.org/officeDocument/2006/relationships" id="256" r:id="Ra1ccd42dec3a459c"/>
    <p:sldId xmlns:r="http://schemas.openxmlformats.org/officeDocument/2006/relationships" id="257" r:id="R3d5a09440e9f4cbf"/>
    <p:sldId xmlns:r="http://schemas.openxmlformats.org/officeDocument/2006/relationships" id="258" r:id="R6e2c1745e2b346a3"/>
    <p:sldId xmlns:r="http://schemas.openxmlformats.org/officeDocument/2006/relationships" id="259" r:id="R29f71f18976f41de"/>
    <p:sldId xmlns:r="http://schemas.openxmlformats.org/officeDocument/2006/relationships" id="260" r:id="Rd0a77f05106d475b"/>
    <p:sldId xmlns:r="http://schemas.openxmlformats.org/officeDocument/2006/relationships" id="261" r:id="Ra6bf70d93672416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01dfcdcfee46c9" /><Relationship Type="http://schemas.openxmlformats.org/officeDocument/2006/relationships/slide" Target="/ppt/slides/slide1.xml" Id="Ra1ccd42dec3a459c" /><Relationship Type="http://schemas.openxmlformats.org/officeDocument/2006/relationships/slide" Target="/ppt/slides/slide2.xml" Id="R3d5a09440e9f4cbf" /><Relationship Type="http://schemas.openxmlformats.org/officeDocument/2006/relationships/slide" Target="/ppt/slides/slide3.xml" Id="R6e2c1745e2b346a3" /><Relationship Type="http://schemas.openxmlformats.org/officeDocument/2006/relationships/slide" Target="/ppt/slides/slide4.xml" Id="R29f71f18976f41de" /><Relationship Type="http://schemas.openxmlformats.org/officeDocument/2006/relationships/slide" Target="/ppt/slides/slide5.xml" Id="Rd0a77f05106d475b" /><Relationship Type="http://schemas.openxmlformats.org/officeDocument/2006/relationships/slide" Target="/ppt/slides/slide6.xml" Id="Ra6bf70d93672416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ce5fb367194e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9e596bd79f4e5c" /><Relationship Type="http://schemas.openxmlformats.org/officeDocument/2006/relationships/theme" Target="/ppt/slideMasters/theme/theme1.xml" Id="R69468aa5edfc4df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59e596bd79f4e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edc7371072440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0afb89e29c4bf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cabec41a2e4ab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007e213c90497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ba0e441fcc4c3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55a1ac6a9949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PROCOMMIT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PROCOMMIT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PROCOMMIT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PROCOMMIT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PROCOMMIT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PROCOMMIT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WANGEN PER RAGNAR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PROCOMMIT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984 594 739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PROCOMMIT AS</a:t>
            </a:r>
          </a:p>
        </p:txBody>
      </p:sp>
    </p:spTree>
  </p:cSld>
  <p:clrMapOvr>
    <a:masterClrMapping xmlns:a="http://schemas.openxmlformats.org/drawingml/2006/main"/>
  </p:clrMapOvr>
</p:sld>
</file>