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75a11151c49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26185e3d3c42da"/>
  </p:sldMasterIdLst>
  <p:sldIdLst>
    <p:sldId xmlns:r="http://schemas.openxmlformats.org/officeDocument/2006/relationships" id="256" r:id="Re4aea97f20654214"/>
    <p:sldId xmlns:r="http://schemas.openxmlformats.org/officeDocument/2006/relationships" id="257" r:id="R27a905b82b474fb0"/>
    <p:sldId xmlns:r="http://schemas.openxmlformats.org/officeDocument/2006/relationships" id="258" r:id="Rce9e0d11a65646ea"/>
    <p:sldId xmlns:r="http://schemas.openxmlformats.org/officeDocument/2006/relationships" id="259" r:id="Rbecb85c1a36c489f"/>
    <p:sldId xmlns:r="http://schemas.openxmlformats.org/officeDocument/2006/relationships" id="260" r:id="R5f98827980d447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6185e3d3c42da" /><Relationship Type="http://schemas.openxmlformats.org/officeDocument/2006/relationships/slide" Target="/ppt/slides/slide1.xml" Id="Re4aea97f20654214" /><Relationship Type="http://schemas.openxmlformats.org/officeDocument/2006/relationships/slide" Target="/ppt/slides/slide2.xml" Id="R27a905b82b474fb0" /><Relationship Type="http://schemas.openxmlformats.org/officeDocument/2006/relationships/slide" Target="/ppt/slides/slide3.xml" Id="Rce9e0d11a65646ea" /><Relationship Type="http://schemas.openxmlformats.org/officeDocument/2006/relationships/slide" Target="/ppt/slides/slide4.xml" Id="Rbecb85c1a36c489f" /><Relationship Type="http://schemas.openxmlformats.org/officeDocument/2006/relationships/slide" Target="/ppt/slides/slide5.xml" Id="R5f98827980d447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6f9d02c08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09d1e7c764167" /><Relationship Type="http://schemas.openxmlformats.org/officeDocument/2006/relationships/theme" Target="/ppt/slideMasters/theme/theme1.xml" Id="Rd1d8c399cc2c4f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b09d1e7c7641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2202b28af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b50b25bcc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55de3c2ce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89ae2550648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6c6fd4b87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