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bd7abf674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f24ca8b244080"/>
  </p:sldMasterIdLst>
  <p:sldIdLst>
    <p:sldId xmlns:r="http://schemas.openxmlformats.org/officeDocument/2006/relationships" id="256" r:id="Reb21fa79fe83403c"/>
    <p:sldId xmlns:r="http://schemas.openxmlformats.org/officeDocument/2006/relationships" id="257" r:id="R930f4f2f1e6f45c8"/>
    <p:sldId xmlns:r="http://schemas.openxmlformats.org/officeDocument/2006/relationships" id="258" r:id="Ra6deeff6b5be4d75"/>
    <p:sldId xmlns:r="http://schemas.openxmlformats.org/officeDocument/2006/relationships" id="259" r:id="R50cdf98ac2d04e93"/>
    <p:sldId xmlns:r="http://schemas.openxmlformats.org/officeDocument/2006/relationships" id="260" r:id="R58151a14c1c845b0"/>
    <p:sldId xmlns:r="http://schemas.openxmlformats.org/officeDocument/2006/relationships" id="261" r:id="R0113e4451457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f24ca8b244080" /><Relationship Type="http://schemas.openxmlformats.org/officeDocument/2006/relationships/slide" Target="/ppt/slides/slide1.xml" Id="Reb21fa79fe83403c" /><Relationship Type="http://schemas.openxmlformats.org/officeDocument/2006/relationships/slide" Target="/ppt/slides/slide2.xml" Id="R930f4f2f1e6f45c8" /><Relationship Type="http://schemas.openxmlformats.org/officeDocument/2006/relationships/slide" Target="/ppt/slides/slide3.xml" Id="Ra6deeff6b5be4d75" /><Relationship Type="http://schemas.openxmlformats.org/officeDocument/2006/relationships/slide" Target="/ppt/slides/slide4.xml" Id="R50cdf98ac2d04e93" /><Relationship Type="http://schemas.openxmlformats.org/officeDocument/2006/relationships/slide" Target="/ppt/slides/slide5.xml" Id="R58151a14c1c845b0" /><Relationship Type="http://schemas.openxmlformats.org/officeDocument/2006/relationships/slide" Target="/ppt/slides/slide6.xml" Id="R0113e4451457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4444527ff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37405f2a41a3" /><Relationship Type="http://schemas.openxmlformats.org/officeDocument/2006/relationships/theme" Target="/ppt/slideMasters/theme/theme1.xml" Id="Rbb74fb658df3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3437405f2a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7b204c95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5e738c76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ebaea29e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6189b5790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db193d89e4d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49f27909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HØVIK 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HØVIK NORMISJON</a:t>
            </a:r>
          </a:p>
        </p:txBody>
      </p:sp>
    </p:spTree>
  </p:cSld>
  <p:clrMapOvr>
    <a:masterClrMapping xmlns:a="http://schemas.openxmlformats.org/drawingml/2006/main"/>
  </p:clrMapOvr>
</p:sld>
</file>