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95eeb868a9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812af5d92431d"/>
  </p:sldMasterIdLst>
  <p:sldIdLst>
    <p:sldId xmlns:r="http://schemas.openxmlformats.org/officeDocument/2006/relationships" id="256" r:id="R71625b56fc474b25"/>
    <p:sldId xmlns:r="http://schemas.openxmlformats.org/officeDocument/2006/relationships" id="257" r:id="R2e09bbfbb2cd46ed"/>
    <p:sldId xmlns:r="http://schemas.openxmlformats.org/officeDocument/2006/relationships" id="258" r:id="R536b1ffd306d42c0"/>
    <p:sldId xmlns:r="http://schemas.openxmlformats.org/officeDocument/2006/relationships" id="259" r:id="Re5b94ea5fde74d4e"/>
    <p:sldId xmlns:r="http://schemas.openxmlformats.org/officeDocument/2006/relationships" id="260" r:id="R7042b32b8f234fa6"/>
    <p:sldId xmlns:r="http://schemas.openxmlformats.org/officeDocument/2006/relationships" id="261" r:id="R5199af4e84844aa2"/>
    <p:sldId xmlns:r="http://schemas.openxmlformats.org/officeDocument/2006/relationships" id="262" r:id="Rd598777330b9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812af5d92431d" /><Relationship Type="http://schemas.openxmlformats.org/officeDocument/2006/relationships/slide" Target="/ppt/slides/slide1.xml" Id="R71625b56fc474b25" /><Relationship Type="http://schemas.openxmlformats.org/officeDocument/2006/relationships/slide" Target="/ppt/slides/slide2.xml" Id="R2e09bbfbb2cd46ed" /><Relationship Type="http://schemas.openxmlformats.org/officeDocument/2006/relationships/slide" Target="/ppt/slides/slide3.xml" Id="R536b1ffd306d42c0" /><Relationship Type="http://schemas.openxmlformats.org/officeDocument/2006/relationships/slide" Target="/ppt/slides/slide4.xml" Id="Re5b94ea5fde74d4e" /><Relationship Type="http://schemas.openxmlformats.org/officeDocument/2006/relationships/slide" Target="/ppt/slides/slide5.xml" Id="R7042b32b8f234fa6" /><Relationship Type="http://schemas.openxmlformats.org/officeDocument/2006/relationships/slide" Target="/ppt/slides/slide6.xml" Id="R5199af4e84844aa2" /><Relationship Type="http://schemas.openxmlformats.org/officeDocument/2006/relationships/slide" Target="/ppt/slides/slide7.xml" Id="Rd598777330b9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87a0d14d543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b0976035947f1" /><Relationship Type="http://schemas.openxmlformats.org/officeDocument/2006/relationships/theme" Target="/ppt/slideMasters/theme/theme1.xml" Id="R885af01f051846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4b09760359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734e65fc8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5a5cc0459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efc18cc724a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20dea8e3148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5f40ea093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c4f04727945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d8fc33a9d46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DAVITA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DAVITA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3 304 010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RYVARDEN INVEST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TORSVIK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Torsvik, Vallerveien 140B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90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984 573 154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