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70c5d2210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32ca9681945cc"/>
  </p:sldMasterIdLst>
  <p:sldIdLst>
    <p:sldId xmlns:r="http://schemas.openxmlformats.org/officeDocument/2006/relationships" id="256" r:id="Rf337e0ca6aa54c0f"/>
    <p:sldId xmlns:r="http://schemas.openxmlformats.org/officeDocument/2006/relationships" id="257" r:id="R561a763ecb824ee1"/>
    <p:sldId xmlns:r="http://schemas.openxmlformats.org/officeDocument/2006/relationships" id="258" r:id="R28802c7804ec41c7"/>
    <p:sldId xmlns:r="http://schemas.openxmlformats.org/officeDocument/2006/relationships" id="259" r:id="Red0e6d5c026b472a"/>
    <p:sldId xmlns:r="http://schemas.openxmlformats.org/officeDocument/2006/relationships" id="260" r:id="Ree50705618e94273"/>
    <p:sldId xmlns:r="http://schemas.openxmlformats.org/officeDocument/2006/relationships" id="261" r:id="Rc0a06ea4f1b14224"/>
    <p:sldId xmlns:r="http://schemas.openxmlformats.org/officeDocument/2006/relationships" id="262" r:id="R13cc677b04f6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32ca9681945cc" /><Relationship Type="http://schemas.openxmlformats.org/officeDocument/2006/relationships/slide" Target="/ppt/slides/slide1.xml" Id="Rf337e0ca6aa54c0f" /><Relationship Type="http://schemas.openxmlformats.org/officeDocument/2006/relationships/slide" Target="/ppt/slides/slide2.xml" Id="R561a763ecb824ee1" /><Relationship Type="http://schemas.openxmlformats.org/officeDocument/2006/relationships/slide" Target="/ppt/slides/slide3.xml" Id="R28802c7804ec41c7" /><Relationship Type="http://schemas.openxmlformats.org/officeDocument/2006/relationships/slide" Target="/ppt/slides/slide4.xml" Id="Red0e6d5c026b472a" /><Relationship Type="http://schemas.openxmlformats.org/officeDocument/2006/relationships/slide" Target="/ppt/slides/slide5.xml" Id="Ree50705618e94273" /><Relationship Type="http://schemas.openxmlformats.org/officeDocument/2006/relationships/slide" Target="/ppt/slides/slide6.xml" Id="Rc0a06ea4f1b14224" /><Relationship Type="http://schemas.openxmlformats.org/officeDocument/2006/relationships/slide" Target="/ppt/slides/slide7.xml" Id="R13cc677b04f6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782c2903c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e2e5c6be4267" /><Relationship Type="http://schemas.openxmlformats.org/officeDocument/2006/relationships/theme" Target="/ppt/slideMasters/theme/theme1.xml" Id="R601926298b30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9e2e5c6be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e7f2269141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3266c62e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e668cd044e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f6ee454d40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56f1cf90e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ea824cc2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1caadf958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ÅRNES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ÅRNES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10 789 111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