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22d556b0c46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16af3bc2ce42aa"/>
  </p:sldMasterIdLst>
  <p:sldIdLst>
    <p:sldId xmlns:r="http://schemas.openxmlformats.org/officeDocument/2006/relationships" id="256" r:id="R4d6f4a71dade4078"/>
    <p:sldId xmlns:r="http://schemas.openxmlformats.org/officeDocument/2006/relationships" id="257" r:id="R65a23c2d251c4cdb"/>
    <p:sldId xmlns:r="http://schemas.openxmlformats.org/officeDocument/2006/relationships" id="258" r:id="Rb26dfead9b9c46fc"/>
    <p:sldId xmlns:r="http://schemas.openxmlformats.org/officeDocument/2006/relationships" id="259" r:id="R9e1fa154f7a34ed2"/>
    <p:sldId xmlns:r="http://schemas.openxmlformats.org/officeDocument/2006/relationships" id="260" r:id="R06c8c7f51a9c4a23"/>
    <p:sldId xmlns:r="http://schemas.openxmlformats.org/officeDocument/2006/relationships" id="261" r:id="R9d4c15b562474526"/>
    <p:sldId xmlns:r="http://schemas.openxmlformats.org/officeDocument/2006/relationships" id="262" r:id="Ra9ba11ed22d6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6af3bc2ce42aa" /><Relationship Type="http://schemas.openxmlformats.org/officeDocument/2006/relationships/slide" Target="/ppt/slides/slide1.xml" Id="R4d6f4a71dade4078" /><Relationship Type="http://schemas.openxmlformats.org/officeDocument/2006/relationships/slide" Target="/ppt/slides/slide2.xml" Id="R65a23c2d251c4cdb" /><Relationship Type="http://schemas.openxmlformats.org/officeDocument/2006/relationships/slide" Target="/ppt/slides/slide3.xml" Id="Rb26dfead9b9c46fc" /><Relationship Type="http://schemas.openxmlformats.org/officeDocument/2006/relationships/slide" Target="/ppt/slides/slide4.xml" Id="R9e1fa154f7a34ed2" /><Relationship Type="http://schemas.openxmlformats.org/officeDocument/2006/relationships/slide" Target="/ppt/slides/slide5.xml" Id="R06c8c7f51a9c4a23" /><Relationship Type="http://schemas.openxmlformats.org/officeDocument/2006/relationships/slide" Target="/ppt/slides/slide6.xml" Id="R9d4c15b562474526" /><Relationship Type="http://schemas.openxmlformats.org/officeDocument/2006/relationships/slide" Target="/ppt/slides/slide7.xml" Id="Ra9ba11ed22d6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057e43765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b0ed7aa004c4e" /><Relationship Type="http://schemas.openxmlformats.org/officeDocument/2006/relationships/theme" Target="/ppt/slideMasters/theme/theme1.xml" Id="Rf9a4c2e3c3f94d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5b0ed7aa00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ff3810b3a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289805f77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02d2bd41f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08f147c98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0c512ade543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860349dae41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574b78cb9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FJORDSTUER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39 812 920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