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b8a24cc69e43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0b92df7f5340e2"/>
  </p:sldMasterIdLst>
  <p:sldIdLst>
    <p:sldId xmlns:r="http://schemas.openxmlformats.org/officeDocument/2006/relationships" id="256" r:id="R480d5531006f4272"/>
    <p:sldId xmlns:r="http://schemas.openxmlformats.org/officeDocument/2006/relationships" id="257" r:id="Rcefded4a71ce49ab"/>
    <p:sldId xmlns:r="http://schemas.openxmlformats.org/officeDocument/2006/relationships" id="258" r:id="R7e9142b37a2a4494"/>
    <p:sldId xmlns:r="http://schemas.openxmlformats.org/officeDocument/2006/relationships" id="259" r:id="Rf4966f5af0b24096"/>
    <p:sldId xmlns:r="http://schemas.openxmlformats.org/officeDocument/2006/relationships" id="260" r:id="R6355d359b430478a"/>
    <p:sldId xmlns:r="http://schemas.openxmlformats.org/officeDocument/2006/relationships" id="261" r:id="R042871ba782140f8"/>
    <p:sldId xmlns:r="http://schemas.openxmlformats.org/officeDocument/2006/relationships" id="262" r:id="R4ab99819477d43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b92df7f5340e2" /><Relationship Type="http://schemas.openxmlformats.org/officeDocument/2006/relationships/slide" Target="/ppt/slides/slide1.xml" Id="R480d5531006f4272" /><Relationship Type="http://schemas.openxmlformats.org/officeDocument/2006/relationships/slide" Target="/ppt/slides/slide2.xml" Id="Rcefded4a71ce49ab" /><Relationship Type="http://schemas.openxmlformats.org/officeDocument/2006/relationships/slide" Target="/ppt/slides/slide3.xml" Id="R7e9142b37a2a4494" /><Relationship Type="http://schemas.openxmlformats.org/officeDocument/2006/relationships/slide" Target="/ppt/slides/slide4.xml" Id="Rf4966f5af0b24096" /><Relationship Type="http://schemas.openxmlformats.org/officeDocument/2006/relationships/slide" Target="/ppt/slides/slide5.xml" Id="R6355d359b430478a" /><Relationship Type="http://schemas.openxmlformats.org/officeDocument/2006/relationships/slide" Target="/ppt/slides/slide6.xml" Id="R042871ba782140f8" /><Relationship Type="http://schemas.openxmlformats.org/officeDocument/2006/relationships/slide" Target="/ppt/slides/slide7.xml" Id="R4ab99819477d43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761a1382a4e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6bbb5be834dc2" /><Relationship Type="http://schemas.openxmlformats.org/officeDocument/2006/relationships/theme" Target="/ppt/slideMasters/theme/theme1.xml" Id="R142672cf2bba46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d6bbb5be834d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5da34634341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b415bc08840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ab2dfa70a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d3d4503894d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060afe1ed46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bfd380f5b49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c454bef8249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VASETSENTERET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VASETSENTERET AS ble etablert [år] og holder til i Røn.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43 821 661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4 264 364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3 713 375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37 609 448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47 257 016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LASSKOGEN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2960 Røn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30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984 459 343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