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bdd813b03642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b192348b834a57"/>
  </p:sldMasterIdLst>
  <p:sldIdLst>
    <p:sldId xmlns:r="http://schemas.openxmlformats.org/officeDocument/2006/relationships" id="256" r:id="Rb04d4211cd334b65"/>
    <p:sldId xmlns:r="http://schemas.openxmlformats.org/officeDocument/2006/relationships" id="257" r:id="Rd572385cd0d0456a"/>
    <p:sldId xmlns:r="http://schemas.openxmlformats.org/officeDocument/2006/relationships" id="258" r:id="R4c27e874a8b844d9"/>
    <p:sldId xmlns:r="http://schemas.openxmlformats.org/officeDocument/2006/relationships" id="259" r:id="R2ddf3ba671714eff"/>
    <p:sldId xmlns:r="http://schemas.openxmlformats.org/officeDocument/2006/relationships" id="260" r:id="R9dd1e7be7e0547f2"/>
    <p:sldId xmlns:r="http://schemas.openxmlformats.org/officeDocument/2006/relationships" id="261" r:id="R9a6c1f85b7e249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b192348b834a57" /><Relationship Type="http://schemas.openxmlformats.org/officeDocument/2006/relationships/slide" Target="/ppt/slides/slide1.xml" Id="Rb04d4211cd334b65" /><Relationship Type="http://schemas.openxmlformats.org/officeDocument/2006/relationships/slide" Target="/ppt/slides/slide2.xml" Id="Rd572385cd0d0456a" /><Relationship Type="http://schemas.openxmlformats.org/officeDocument/2006/relationships/slide" Target="/ppt/slides/slide3.xml" Id="R4c27e874a8b844d9" /><Relationship Type="http://schemas.openxmlformats.org/officeDocument/2006/relationships/slide" Target="/ppt/slides/slide4.xml" Id="R2ddf3ba671714eff" /><Relationship Type="http://schemas.openxmlformats.org/officeDocument/2006/relationships/slide" Target="/ppt/slides/slide5.xml" Id="R9dd1e7be7e0547f2" /><Relationship Type="http://schemas.openxmlformats.org/officeDocument/2006/relationships/slide" Target="/ppt/slides/slide6.xml" Id="R9a6c1f85b7e249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674d732c314d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9dd3bac7e4b34" /><Relationship Type="http://schemas.openxmlformats.org/officeDocument/2006/relationships/theme" Target="/ppt/slideMasters/theme/theme1.xml" Id="R4aeab5fe3e2446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09dd3bac7e4b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1d7a862e84f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b6d38267c43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d0cf648584c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f2575a82343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30225909341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383061f6f4f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VASETSENTERET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VASETSENTERET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VASETSENTERET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VASETSENTERET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VASETSENTERET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VASETSENTERET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2960 Røn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36 30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984 459 343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VASETSENTERET AS</a:t>
            </a:r>
          </a:p>
        </p:txBody>
      </p:sp>
    </p:spTree>
  </p:cSld>
  <p:clrMapOvr>
    <a:masterClrMapping xmlns:a="http://schemas.openxmlformats.org/drawingml/2006/main"/>
  </p:clrMapOvr>
</p:sld>
</file>