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a5ba76a9e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41ee898354f26"/>
  </p:sldMasterIdLst>
  <p:sldIdLst>
    <p:sldId xmlns:r="http://schemas.openxmlformats.org/officeDocument/2006/relationships" id="256" r:id="R4fc2952a052c4edd"/>
    <p:sldId xmlns:r="http://schemas.openxmlformats.org/officeDocument/2006/relationships" id="257" r:id="R7c01d44bcc4a448a"/>
    <p:sldId xmlns:r="http://schemas.openxmlformats.org/officeDocument/2006/relationships" id="258" r:id="R914d2b124d1a4cfe"/>
    <p:sldId xmlns:r="http://schemas.openxmlformats.org/officeDocument/2006/relationships" id="259" r:id="R16b8c37c15424745"/>
    <p:sldId xmlns:r="http://schemas.openxmlformats.org/officeDocument/2006/relationships" id="260" r:id="R16f524f0c3a64bfc"/>
    <p:sldId xmlns:r="http://schemas.openxmlformats.org/officeDocument/2006/relationships" id="261" r:id="R403374b760a44a89"/>
    <p:sldId xmlns:r="http://schemas.openxmlformats.org/officeDocument/2006/relationships" id="262" r:id="R8594f8223712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41ee898354f26" /><Relationship Type="http://schemas.openxmlformats.org/officeDocument/2006/relationships/slide" Target="/ppt/slides/slide1.xml" Id="R4fc2952a052c4edd" /><Relationship Type="http://schemas.openxmlformats.org/officeDocument/2006/relationships/slide" Target="/ppt/slides/slide2.xml" Id="R7c01d44bcc4a448a" /><Relationship Type="http://schemas.openxmlformats.org/officeDocument/2006/relationships/slide" Target="/ppt/slides/slide3.xml" Id="R914d2b124d1a4cfe" /><Relationship Type="http://schemas.openxmlformats.org/officeDocument/2006/relationships/slide" Target="/ppt/slides/slide4.xml" Id="R16b8c37c15424745" /><Relationship Type="http://schemas.openxmlformats.org/officeDocument/2006/relationships/slide" Target="/ppt/slides/slide5.xml" Id="R16f524f0c3a64bfc" /><Relationship Type="http://schemas.openxmlformats.org/officeDocument/2006/relationships/slide" Target="/ppt/slides/slide6.xml" Id="R403374b760a44a89" /><Relationship Type="http://schemas.openxmlformats.org/officeDocument/2006/relationships/slide" Target="/ppt/slides/slide7.xml" Id="R8594f8223712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bb484ab70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3d1d88ffd432c" /><Relationship Type="http://schemas.openxmlformats.org/officeDocument/2006/relationships/theme" Target="/ppt/slideMasters/theme/theme1.xml" Id="R7e3731cea474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3d1d88ffd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0d929606e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f47197048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6607c6fce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cb223c924d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d8c7e68d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9d613027c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6a6abb8c0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