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6684f7cd4d43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7ff3b038944488"/>
  </p:sldMasterIdLst>
  <p:sldIdLst>
    <p:sldId xmlns:r="http://schemas.openxmlformats.org/officeDocument/2006/relationships" id="256" r:id="R3d2dbcaa5f6949a7"/>
    <p:sldId xmlns:r="http://schemas.openxmlformats.org/officeDocument/2006/relationships" id="257" r:id="R1a823d824467405c"/>
    <p:sldId xmlns:r="http://schemas.openxmlformats.org/officeDocument/2006/relationships" id="258" r:id="Redd0c35b85fd49d9"/>
    <p:sldId xmlns:r="http://schemas.openxmlformats.org/officeDocument/2006/relationships" id="259" r:id="Rf60c26b405ee42d9"/>
    <p:sldId xmlns:r="http://schemas.openxmlformats.org/officeDocument/2006/relationships" id="260" r:id="R2ee0edb874d04dca"/>
    <p:sldId xmlns:r="http://schemas.openxmlformats.org/officeDocument/2006/relationships" id="261" r:id="R35e430a7b3bb4fe2"/>
    <p:sldId xmlns:r="http://schemas.openxmlformats.org/officeDocument/2006/relationships" id="262" r:id="R1bc4f6ca66e746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7ff3b038944488" /><Relationship Type="http://schemas.openxmlformats.org/officeDocument/2006/relationships/slide" Target="/ppt/slides/slide1.xml" Id="R3d2dbcaa5f6949a7" /><Relationship Type="http://schemas.openxmlformats.org/officeDocument/2006/relationships/slide" Target="/ppt/slides/slide2.xml" Id="R1a823d824467405c" /><Relationship Type="http://schemas.openxmlformats.org/officeDocument/2006/relationships/slide" Target="/ppt/slides/slide3.xml" Id="Redd0c35b85fd49d9" /><Relationship Type="http://schemas.openxmlformats.org/officeDocument/2006/relationships/slide" Target="/ppt/slides/slide4.xml" Id="Rf60c26b405ee42d9" /><Relationship Type="http://schemas.openxmlformats.org/officeDocument/2006/relationships/slide" Target="/ppt/slides/slide5.xml" Id="R2ee0edb874d04dca" /><Relationship Type="http://schemas.openxmlformats.org/officeDocument/2006/relationships/slide" Target="/ppt/slides/slide6.xml" Id="R35e430a7b3bb4fe2" /><Relationship Type="http://schemas.openxmlformats.org/officeDocument/2006/relationships/slide" Target="/ppt/slides/slide7.xml" Id="R1bc4f6ca66e746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464020462c48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bd3549f384b34" /><Relationship Type="http://schemas.openxmlformats.org/officeDocument/2006/relationships/theme" Target="/ppt/slideMasters/theme/theme1.xml" Id="R51364b59118b46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1bd3549f384b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72e74025f45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f0915206f4e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4e88ea2f847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795b5172449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6101ac5374c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60310f1964c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a0196264243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IMMOBILIARE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IMMOBILIARE AS ble etablert [år] og holder til i Nevlunghavn.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−662 828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8 039 983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57 719 624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60 259 359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JON GUNNAR  –  90,9 %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JON GUNNAR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3296 Nevlunghavn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984 428 928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