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d6f32fb674e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a3fdd65e374c44"/>
  </p:sldMasterIdLst>
  <p:sldIdLst>
    <p:sldId xmlns:r="http://schemas.openxmlformats.org/officeDocument/2006/relationships" id="256" r:id="Rab2da82f94b84425"/>
    <p:sldId xmlns:r="http://schemas.openxmlformats.org/officeDocument/2006/relationships" id="257" r:id="R1c4ecd5cefdc4f86"/>
    <p:sldId xmlns:r="http://schemas.openxmlformats.org/officeDocument/2006/relationships" id="258" r:id="R389a5ffeb28c4f79"/>
    <p:sldId xmlns:r="http://schemas.openxmlformats.org/officeDocument/2006/relationships" id="259" r:id="R7753138776234975"/>
    <p:sldId xmlns:r="http://schemas.openxmlformats.org/officeDocument/2006/relationships" id="260" r:id="R2e0aad8f30ae4016"/>
    <p:sldId xmlns:r="http://schemas.openxmlformats.org/officeDocument/2006/relationships" id="261" r:id="Rcad2d59b369c48dc"/>
    <p:sldId xmlns:r="http://schemas.openxmlformats.org/officeDocument/2006/relationships" id="262" r:id="R40b3988fe98040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a3fdd65e374c44" /><Relationship Type="http://schemas.openxmlformats.org/officeDocument/2006/relationships/slide" Target="/ppt/slides/slide1.xml" Id="Rab2da82f94b84425" /><Relationship Type="http://schemas.openxmlformats.org/officeDocument/2006/relationships/slide" Target="/ppt/slides/slide2.xml" Id="R1c4ecd5cefdc4f86" /><Relationship Type="http://schemas.openxmlformats.org/officeDocument/2006/relationships/slide" Target="/ppt/slides/slide3.xml" Id="R389a5ffeb28c4f79" /><Relationship Type="http://schemas.openxmlformats.org/officeDocument/2006/relationships/slide" Target="/ppt/slides/slide4.xml" Id="R7753138776234975" /><Relationship Type="http://schemas.openxmlformats.org/officeDocument/2006/relationships/slide" Target="/ppt/slides/slide5.xml" Id="R2e0aad8f30ae4016" /><Relationship Type="http://schemas.openxmlformats.org/officeDocument/2006/relationships/slide" Target="/ppt/slides/slide6.xml" Id="Rcad2d59b369c48dc" /><Relationship Type="http://schemas.openxmlformats.org/officeDocument/2006/relationships/slide" Target="/ppt/slides/slide7.xml" Id="R40b3988fe98040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8fb47574c41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20feac053467b" /><Relationship Type="http://schemas.openxmlformats.org/officeDocument/2006/relationships/theme" Target="/ppt/slideMasters/theme/theme1.xml" Id="R259a1a9f3f3344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20feac053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780b6f52045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6c4e4077d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9a7fb4b0c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b21810b09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95fc5f9f04b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897640b4b45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8d56731014c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