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0f337cdb584c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3c0122488b4572"/>
  </p:sldMasterIdLst>
  <p:sldIdLst>
    <p:sldId xmlns:r="http://schemas.openxmlformats.org/officeDocument/2006/relationships" id="256" r:id="Rff411bdc59534134"/>
    <p:sldId xmlns:r="http://schemas.openxmlformats.org/officeDocument/2006/relationships" id="257" r:id="R651f7a23825c48e8"/>
    <p:sldId xmlns:r="http://schemas.openxmlformats.org/officeDocument/2006/relationships" id="258" r:id="Re83838ff101f483a"/>
    <p:sldId xmlns:r="http://schemas.openxmlformats.org/officeDocument/2006/relationships" id="259" r:id="R95cb392a36354b16"/>
    <p:sldId xmlns:r="http://schemas.openxmlformats.org/officeDocument/2006/relationships" id="260" r:id="R66ba967fdc494728"/>
    <p:sldId xmlns:r="http://schemas.openxmlformats.org/officeDocument/2006/relationships" id="261" r:id="Ra3e00617cf004d13"/>
    <p:sldId xmlns:r="http://schemas.openxmlformats.org/officeDocument/2006/relationships" id="262" r:id="Re329ee2f5e4b4e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c0122488b4572" /><Relationship Type="http://schemas.openxmlformats.org/officeDocument/2006/relationships/slide" Target="/ppt/slides/slide1.xml" Id="Rff411bdc59534134" /><Relationship Type="http://schemas.openxmlformats.org/officeDocument/2006/relationships/slide" Target="/ppt/slides/slide2.xml" Id="R651f7a23825c48e8" /><Relationship Type="http://schemas.openxmlformats.org/officeDocument/2006/relationships/slide" Target="/ppt/slides/slide3.xml" Id="Re83838ff101f483a" /><Relationship Type="http://schemas.openxmlformats.org/officeDocument/2006/relationships/slide" Target="/ppt/slides/slide4.xml" Id="R95cb392a36354b16" /><Relationship Type="http://schemas.openxmlformats.org/officeDocument/2006/relationships/slide" Target="/ppt/slides/slide5.xml" Id="R66ba967fdc494728" /><Relationship Type="http://schemas.openxmlformats.org/officeDocument/2006/relationships/slide" Target="/ppt/slides/slide6.xml" Id="Ra3e00617cf004d13" /><Relationship Type="http://schemas.openxmlformats.org/officeDocument/2006/relationships/slide" Target="/ppt/slides/slide7.xml" Id="Re329ee2f5e4b4e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82065378348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9c91c993a43c6" /><Relationship Type="http://schemas.openxmlformats.org/officeDocument/2006/relationships/theme" Target="/ppt/slideMasters/theme/theme1.xml" Id="R303740409af5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79c91c993a43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71b6c287c48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24f448ce045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dd45c6d8e4d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d740ae65e44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fad005baf41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1bc5eb57144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ccb48be7c45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SIVA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EIENDOM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3 464 355 000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4 086 362 000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- SELSKAPET FOR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Brochs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984 413 807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